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835E689-F985-49BE-99C5-21503460BA8D}" v="4" dt="2022-07-17T14:50:35.85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59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4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Zheqi Chen" userId="cf9153cf-bfb0-4302-b845-7c6b79e65bb2" providerId="ADAL" clId="{86490D72-3C69-4F4D-A94F-7B25703EFBD8}"/>
    <pc:docChg chg="custSel modSld">
      <pc:chgData name="Zheqi Chen" userId="cf9153cf-bfb0-4302-b845-7c6b79e65bb2" providerId="ADAL" clId="{86490D72-3C69-4F4D-A94F-7B25703EFBD8}" dt="2022-07-07T13:33:21.905" v="81" actId="1076"/>
      <pc:docMkLst>
        <pc:docMk/>
      </pc:docMkLst>
      <pc:sldChg chg="modSp mod">
        <pc:chgData name="Zheqi Chen" userId="cf9153cf-bfb0-4302-b845-7c6b79e65bb2" providerId="ADAL" clId="{86490D72-3C69-4F4D-A94F-7B25703EFBD8}" dt="2022-07-07T13:28:26.436" v="1" actId="20577"/>
        <pc:sldMkLst>
          <pc:docMk/>
          <pc:sldMk cId="3569320305" sldId="256"/>
        </pc:sldMkLst>
        <pc:spChg chg="mod">
          <ac:chgData name="Zheqi Chen" userId="cf9153cf-bfb0-4302-b845-7c6b79e65bb2" providerId="ADAL" clId="{86490D72-3C69-4F4D-A94F-7B25703EFBD8}" dt="2022-07-07T13:28:26.436" v="1" actId="20577"/>
          <ac:spMkLst>
            <pc:docMk/>
            <pc:sldMk cId="3569320305" sldId="256"/>
            <ac:spMk id="2" creationId="{CF658D37-1FD4-3BAF-B807-3368B796485A}"/>
          </ac:spMkLst>
        </pc:spChg>
      </pc:sldChg>
      <pc:sldChg chg="addSp delSp modSp mod">
        <pc:chgData name="Zheqi Chen" userId="cf9153cf-bfb0-4302-b845-7c6b79e65bb2" providerId="ADAL" clId="{86490D72-3C69-4F4D-A94F-7B25703EFBD8}" dt="2022-07-07T13:29:17.776" v="69" actId="20577"/>
        <pc:sldMkLst>
          <pc:docMk/>
          <pc:sldMk cId="3944826277" sldId="258"/>
        </pc:sldMkLst>
        <pc:spChg chg="add del mod">
          <ac:chgData name="Zheqi Chen" userId="cf9153cf-bfb0-4302-b845-7c6b79e65bb2" providerId="ADAL" clId="{86490D72-3C69-4F4D-A94F-7B25703EFBD8}" dt="2022-07-07T13:28:34.793" v="3" actId="478"/>
          <ac:spMkLst>
            <pc:docMk/>
            <pc:sldMk cId="3944826277" sldId="258"/>
            <ac:spMk id="4" creationId="{6797BF7E-0762-7B0B-C0E6-45DA390E62A0}"/>
          </ac:spMkLst>
        </pc:spChg>
        <pc:spChg chg="mod ord">
          <ac:chgData name="Zheqi Chen" userId="cf9153cf-bfb0-4302-b845-7c6b79e65bb2" providerId="ADAL" clId="{86490D72-3C69-4F4D-A94F-7B25703EFBD8}" dt="2022-07-07T13:29:17.776" v="69" actId="20577"/>
          <ac:spMkLst>
            <pc:docMk/>
            <pc:sldMk cId="3944826277" sldId="258"/>
            <ac:spMk id="8" creationId="{9D8A0D0F-856D-7742-0E67-4B382D59E34E}"/>
          </ac:spMkLst>
        </pc:spChg>
        <pc:picChg chg="del">
          <ac:chgData name="Zheqi Chen" userId="cf9153cf-bfb0-4302-b845-7c6b79e65bb2" providerId="ADAL" clId="{86490D72-3C69-4F4D-A94F-7B25703EFBD8}" dt="2022-07-07T13:28:28.700" v="2" actId="478"/>
          <ac:picMkLst>
            <pc:docMk/>
            <pc:sldMk cId="3944826277" sldId="258"/>
            <ac:picMk id="6" creationId="{E790DA3D-D797-1444-D295-09881A265E15}"/>
          </ac:picMkLst>
        </pc:picChg>
        <pc:picChg chg="add mod modCrop">
          <ac:chgData name="Zheqi Chen" userId="cf9153cf-bfb0-4302-b845-7c6b79e65bb2" providerId="ADAL" clId="{86490D72-3C69-4F4D-A94F-7B25703EFBD8}" dt="2022-07-07T13:28:54.097" v="10" actId="1076"/>
          <ac:picMkLst>
            <pc:docMk/>
            <pc:sldMk cId="3944826277" sldId="258"/>
            <ac:picMk id="7" creationId="{4448C609-7024-FDB0-5063-F74F552A0FCF}"/>
          </ac:picMkLst>
        </pc:picChg>
      </pc:sldChg>
      <pc:sldChg chg="addSp delSp modSp mod">
        <pc:chgData name="Zheqi Chen" userId="cf9153cf-bfb0-4302-b845-7c6b79e65bb2" providerId="ADAL" clId="{86490D72-3C69-4F4D-A94F-7B25703EFBD8}" dt="2022-07-07T13:33:21.905" v="81" actId="1076"/>
        <pc:sldMkLst>
          <pc:docMk/>
          <pc:sldMk cId="1589255925" sldId="259"/>
        </pc:sldMkLst>
        <pc:picChg chg="add mod">
          <ac:chgData name="Zheqi Chen" userId="cf9153cf-bfb0-4302-b845-7c6b79e65bb2" providerId="ADAL" clId="{86490D72-3C69-4F4D-A94F-7B25703EFBD8}" dt="2022-07-07T13:32:13.734" v="75" actId="1076"/>
          <ac:picMkLst>
            <pc:docMk/>
            <pc:sldMk cId="1589255925" sldId="259"/>
            <ac:picMk id="3" creationId="{96A1FF14-7CFA-CA4B-B5AE-0E38D164BE2C}"/>
          </ac:picMkLst>
        </pc:picChg>
        <pc:picChg chg="add mod">
          <ac:chgData name="Zheqi Chen" userId="cf9153cf-bfb0-4302-b845-7c6b79e65bb2" providerId="ADAL" clId="{86490D72-3C69-4F4D-A94F-7B25703EFBD8}" dt="2022-07-07T13:33:21.905" v="81" actId="1076"/>
          <ac:picMkLst>
            <pc:docMk/>
            <pc:sldMk cId="1589255925" sldId="259"/>
            <ac:picMk id="5" creationId="{67431FFF-E9FD-AFA4-BD8A-4D14380D3EFE}"/>
          </ac:picMkLst>
        </pc:picChg>
        <pc:picChg chg="del">
          <ac:chgData name="Zheqi Chen" userId="cf9153cf-bfb0-4302-b845-7c6b79e65bb2" providerId="ADAL" clId="{86490D72-3C69-4F4D-A94F-7B25703EFBD8}" dt="2022-07-07T13:32:03.433" v="70" actId="478"/>
          <ac:picMkLst>
            <pc:docMk/>
            <pc:sldMk cId="1589255925" sldId="259"/>
            <ac:picMk id="9" creationId="{46C89C14-C922-6B48-DC46-4C3980702C47}"/>
          </ac:picMkLst>
        </pc:picChg>
        <pc:picChg chg="del">
          <ac:chgData name="Zheqi Chen" userId="cf9153cf-bfb0-4302-b845-7c6b79e65bb2" providerId="ADAL" clId="{86490D72-3C69-4F4D-A94F-7B25703EFBD8}" dt="2022-07-07T13:33:15.219" v="76" actId="478"/>
          <ac:picMkLst>
            <pc:docMk/>
            <pc:sldMk cId="1589255925" sldId="259"/>
            <ac:picMk id="12" creationId="{4FF0BD9D-20A3-FA7A-56A5-62228BA609D7}"/>
          </ac:picMkLst>
        </pc:picChg>
      </pc:sldChg>
    </pc:docChg>
  </pc:docChgLst>
  <pc:docChgLst>
    <pc:chgData name="Zheqi Chen" userId="cf9153cf-bfb0-4302-b845-7c6b79e65bb2" providerId="ADAL" clId="{907FA22A-7EEE-414B-B498-0E43F0CC3338}"/>
    <pc:docChg chg="custSel modSld">
      <pc:chgData name="Zheqi Chen" userId="cf9153cf-bfb0-4302-b845-7c6b79e65bb2" providerId="ADAL" clId="{907FA22A-7EEE-414B-B498-0E43F0CC3338}" dt="2022-07-08T14:06:57.404" v="24" actId="20577"/>
      <pc:docMkLst>
        <pc:docMk/>
      </pc:docMkLst>
      <pc:sldChg chg="modSp mod">
        <pc:chgData name="Zheqi Chen" userId="cf9153cf-bfb0-4302-b845-7c6b79e65bb2" providerId="ADAL" clId="{907FA22A-7EEE-414B-B498-0E43F0CC3338}" dt="2022-07-08T14:06:57.404" v="24" actId="20577"/>
        <pc:sldMkLst>
          <pc:docMk/>
          <pc:sldMk cId="3569320305" sldId="256"/>
        </pc:sldMkLst>
        <pc:spChg chg="mod">
          <ac:chgData name="Zheqi Chen" userId="cf9153cf-bfb0-4302-b845-7c6b79e65bb2" providerId="ADAL" clId="{907FA22A-7EEE-414B-B498-0E43F0CC3338}" dt="2022-07-08T14:06:57.404" v="24" actId="20577"/>
          <ac:spMkLst>
            <pc:docMk/>
            <pc:sldMk cId="3569320305" sldId="256"/>
            <ac:spMk id="2" creationId="{CF658D37-1FD4-3BAF-B807-3368B796485A}"/>
          </ac:spMkLst>
        </pc:spChg>
      </pc:sldChg>
      <pc:sldChg chg="addSp delSp modSp mod">
        <pc:chgData name="Zheqi Chen" userId="cf9153cf-bfb0-4302-b845-7c6b79e65bb2" providerId="ADAL" clId="{907FA22A-7EEE-414B-B498-0E43F0CC3338}" dt="2022-07-08T14:06:53.236" v="22" actId="1076"/>
        <pc:sldMkLst>
          <pc:docMk/>
          <pc:sldMk cId="3944826277" sldId="258"/>
        </pc:sldMkLst>
        <pc:spChg chg="del">
          <ac:chgData name="Zheqi Chen" userId="cf9153cf-bfb0-4302-b845-7c6b79e65bb2" providerId="ADAL" clId="{907FA22A-7EEE-414B-B498-0E43F0CC3338}" dt="2022-07-08T14:06:31.205" v="15" actId="478"/>
          <ac:spMkLst>
            <pc:docMk/>
            <pc:sldMk cId="3944826277" sldId="258"/>
            <ac:spMk id="8" creationId="{9D8A0D0F-856D-7742-0E67-4B382D59E34E}"/>
          </ac:spMkLst>
        </pc:spChg>
        <pc:picChg chg="add mod modCrop">
          <ac:chgData name="Zheqi Chen" userId="cf9153cf-bfb0-4302-b845-7c6b79e65bb2" providerId="ADAL" clId="{907FA22A-7EEE-414B-B498-0E43F0CC3338}" dt="2022-07-08T14:06:53.236" v="22" actId="1076"/>
          <ac:picMkLst>
            <pc:docMk/>
            <pc:sldMk cId="3944826277" sldId="258"/>
            <ac:picMk id="4" creationId="{DE45737D-ACF6-C564-0AA1-8CAADE6E51B7}"/>
          </ac:picMkLst>
        </pc:picChg>
        <pc:picChg chg="del">
          <ac:chgData name="Zheqi Chen" userId="cf9153cf-bfb0-4302-b845-7c6b79e65bb2" providerId="ADAL" clId="{907FA22A-7EEE-414B-B498-0E43F0CC3338}" dt="2022-07-08T14:06:29.914" v="14" actId="478"/>
          <ac:picMkLst>
            <pc:docMk/>
            <pc:sldMk cId="3944826277" sldId="258"/>
            <ac:picMk id="7" creationId="{4448C609-7024-FDB0-5063-F74F552A0FCF}"/>
          </ac:picMkLst>
        </pc:picChg>
      </pc:sldChg>
      <pc:sldChg chg="addSp delSp modSp mod">
        <pc:chgData name="Zheqi Chen" userId="cf9153cf-bfb0-4302-b845-7c6b79e65bb2" providerId="ADAL" clId="{907FA22A-7EEE-414B-B498-0E43F0CC3338}" dt="2022-07-08T14:05:28.038" v="13" actId="1076"/>
        <pc:sldMkLst>
          <pc:docMk/>
          <pc:sldMk cId="1589255925" sldId="259"/>
        </pc:sldMkLst>
        <pc:picChg chg="del">
          <ac:chgData name="Zheqi Chen" userId="cf9153cf-bfb0-4302-b845-7c6b79e65bb2" providerId="ADAL" clId="{907FA22A-7EEE-414B-B498-0E43F0CC3338}" dt="2022-07-08T14:03:29.702" v="0" actId="478"/>
          <ac:picMkLst>
            <pc:docMk/>
            <pc:sldMk cId="1589255925" sldId="259"/>
            <ac:picMk id="3" creationId="{96A1FF14-7CFA-CA4B-B5AE-0E38D164BE2C}"/>
          </ac:picMkLst>
        </pc:picChg>
        <pc:picChg chg="add mod">
          <ac:chgData name="Zheqi Chen" userId="cf9153cf-bfb0-4302-b845-7c6b79e65bb2" providerId="ADAL" clId="{907FA22A-7EEE-414B-B498-0E43F0CC3338}" dt="2022-07-08T14:05:06.048" v="7" actId="1076"/>
          <ac:picMkLst>
            <pc:docMk/>
            <pc:sldMk cId="1589255925" sldId="259"/>
            <ac:picMk id="4" creationId="{D5837DD2-7A89-2022-E5AE-02225DF9084A}"/>
          </ac:picMkLst>
        </pc:picChg>
        <pc:picChg chg="del">
          <ac:chgData name="Zheqi Chen" userId="cf9153cf-bfb0-4302-b845-7c6b79e65bb2" providerId="ADAL" clId="{907FA22A-7EEE-414B-B498-0E43F0CC3338}" dt="2022-07-08T14:05:17.610" v="8" actId="478"/>
          <ac:picMkLst>
            <pc:docMk/>
            <pc:sldMk cId="1589255925" sldId="259"/>
            <ac:picMk id="5" creationId="{67431FFF-E9FD-AFA4-BD8A-4D14380D3EFE}"/>
          </ac:picMkLst>
        </pc:picChg>
        <pc:picChg chg="add mod">
          <ac:chgData name="Zheqi Chen" userId="cf9153cf-bfb0-4302-b845-7c6b79e65bb2" providerId="ADAL" clId="{907FA22A-7EEE-414B-B498-0E43F0CC3338}" dt="2022-07-08T14:05:28.038" v="13" actId="1076"/>
          <ac:picMkLst>
            <pc:docMk/>
            <pc:sldMk cId="1589255925" sldId="259"/>
            <ac:picMk id="9" creationId="{B570D89B-050F-3C08-51A3-3DFF407A7F06}"/>
          </ac:picMkLst>
        </pc:picChg>
      </pc:sldChg>
    </pc:docChg>
  </pc:docChgLst>
  <pc:docChgLst>
    <pc:chgData name="Zheqi Chen" userId="cf9153cf-bfb0-4302-b845-7c6b79e65bb2" providerId="ADAL" clId="{E6B684DA-11D2-4817-9518-C90E0875E6E6}"/>
    <pc:docChg chg="custSel modSld">
      <pc:chgData name="Zheqi Chen" userId="cf9153cf-bfb0-4302-b845-7c6b79e65bb2" providerId="ADAL" clId="{E6B684DA-11D2-4817-9518-C90E0875E6E6}" dt="2022-07-10T15:18:29.539" v="76" actId="20577"/>
      <pc:docMkLst>
        <pc:docMk/>
      </pc:docMkLst>
      <pc:sldChg chg="modSp mod">
        <pc:chgData name="Zheqi Chen" userId="cf9153cf-bfb0-4302-b845-7c6b79e65bb2" providerId="ADAL" clId="{E6B684DA-11D2-4817-9518-C90E0875E6E6}" dt="2022-07-10T15:08:37.494" v="2" actId="20577"/>
        <pc:sldMkLst>
          <pc:docMk/>
          <pc:sldMk cId="3569320305" sldId="256"/>
        </pc:sldMkLst>
        <pc:spChg chg="mod">
          <ac:chgData name="Zheqi Chen" userId="cf9153cf-bfb0-4302-b845-7c6b79e65bb2" providerId="ADAL" clId="{E6B684DA-11D2-4817-9518-C90E0875E6E6}" dt="2022-07-10T15:08:37.494" v="2" actId="20577"/>
          <ac:spMkLst>
            <pc:docMk/>
            <pc:sldMk cId="3569320305" sldId="256"/>
            <ac:spMk id="2" creationId="{CF658D37-1FD4-3BAF-B807-3368B796485A}"/>
          </ac:spMkLst>
        </pc:spChg>
      </pc:sldChg>
      <pc:sldChg chg="addSp delSp modSp mod">
        <pc:chgData name="Zheqi Chen" userId="cf9153cf-bfb0-4302-b845-7c6b79e65bb2" providerId="ADAL" clId="{E6B684DA-11D2-4817-9518-C90E0875E6E6}" dt="2022-07-10T15:13:43.759" v="29" actId="1076"/>
        <pc:sldMkLst>
          <pc:docMk/>
          <pc:sldMk cId="3944826277" sldId="258"/>
        </pc:sldMkLst>
        <pc:picChg chg="del">
          <ac:chgData name="Zheqi Chen" userId="cf9153cf-bfb0-4302-b845-7c6b79e65bb2" providerId="ADAL" clId="{E6B684DA-11D2-4817-9518-C90E0875E6E6}" dt="2022-07-10T15:13:26.380" v="23" actId="478"/>
          <ac:picMkLst>
            <pc:docMk/>
            <pc:sldMk cId="3944826277" sldId="258"/>
            <ac:picMk id="4" creationId="{88C29225-5A2A-C547-63E1-FD1C1F0869E0}"/>
          </ac:picMkLst>
        </pc:picChg>
        <pc:picChg chg="add mod modCrop">
          <ac:chgData name="Zheqi Chen" userId="cf9153cf-bfb0-4302-b845-7c6b79e65bb2" providerId="ADAL" clId="{E6B684DA-11D2-4817-9518-C90E0875E6E6}" dt="2022-07-10T15:13:43.759" v="29" actId="1076"/>
          <ac:picMkLst>
            <pc:docMk/>
            <pc:sldMk cId="3944826277" sldId="258"/>
            <ac:picMk id="5" creationId="{C989BDC2-49B2-2B50-6444-6E402DE6C31D}"/>
          </ac:picMkLst>
        </pc:picChg>
      </pc:sldChg>
      <pc:sldChg chg="addSp delSp modSp mod">
        <pc:chgData name="Zheqi Chen" userId="cf9153cf-bfb0-4302-b845-7c6b79e65bb2" providerId="ADAL" clId="{E6B684DA-11D2-4817-9518-C90E0875E6E6}" dt="2022-07-10T15:09:46.013" v="15" actId="1076"/>
        <pc:sldMkLst>
          <pc:docMk/>
          <pc:sldMk cId="1589255925" sldId="259"/>
        </pc:sldMkLst>
        <pc:picChg chg="del mod">
          <ac:chgData name="Zheqi Chen" userId="cf9153cf-bfb0-4302-b845-7c6b79e65bb2" providerId="ADAL" clId="{E6B684DA-11D2-4817-9518-C90E0875E6E6}" dt="2022-07-10T15:08:59.376" v="10" actId="478"/>
          <ac:picMkLst>
            <pc:docMk/>
            <pc:sldMk cId="1589255925" sldId="259"/>
            <ac:picMk id="3" creationId="{CDE0082A-817A-01D2-1CD1-8261C1B6C4E9}"/>
          </ac:picMkLst>
        </pc:picChg>
        <pc:picChg chg="add mod">
          <ac:chgData name="Zheqi Chen" userId="cf9153cf-bfb0-4302-b845-7c6b79e65bb2" providerId="ADAL" clId="{E6B684DA-11D2-4817-9518-C90E0875E6E6}" dt="2022-07-10T15:08:54.339" v="8" actId="1076"/>
          <ac:picMkLst>
            <pc:docMk/>
            <pc:sldMk cId="1589255925" sldId="259"/>
            <ac:picMk id="4" creationId="{D2BC85AF-20E4-F5C7-64D5-B58D05C021C9}"/>
          </ac:picMkLst>
        </pc:picChg>
        <pc:picChg chg="del">
          <ac:chgData name="Zheqi Chen" userId="cf9153cf-bfb0-4302-b845-7c6b79e65bb2" providerId="ADAL" clId="{E6B684DA-11D2-4817-9518-C90E0875E6E6}" dt="2022-07-10T15:08:40.319" v="3" actId="478"/>
          <ac:picMkLst>
            <pc:docMk/>
            <pc:sldMk cId="1589255925" sldId="259"/>
            <ac:picMk id="8" creationId="{B633DB07-CB92-3600-5A19-48CDBEA0E004}"/>
          </ac:picMkLst>
        </pc:picChg>
        <pc:picChg chg="add mod">
          <ac:chgData name="Zheqi Chen" userId="cf9153cf-bfb0-4302-b845-7c6b79e65bb2" providerId="ADAL" clId="{E6B684DA-11D2-4817-9518-C90E0875E6E6}" dt="2022-07-10T15:09:46.013" v="15" actId="1076"/>
          <ac:picMkLst>
            <pc:docMk/>
            <pc:sldMk cId="1589255925" sldId="259"/>
            <ac:picMk id="9" creationId="{D222E7B0-9A34-2981-0A44-B1F6192F3058}"/>
          </ac:picMkLst>
        </pc:picChg>
      </pc:sldChg>
      <pc:sldChg chg="addSp delSp modSp mod">
        <pc:chgData name="Zheqi Chen" userId="cf9153cf-bfb0-4302-b845-7c6b79e65bb2" providerId="ADAL" clId="{E6B684DA-11D2-4817-9518-C90E0875E6E6}" dt="2022-07-10T15:18:29.539" v="76" actId="20577"/>
        <pc:sldMkLst>
          <pc:docMk/>
          <pc:sldMk cId="2200261" sldId="260"/>
        </pc:sldMkLst>
        <pc:graphicFrameChg chg="modGraphic">
          <ac:chgData name="Zheqi Chen" userId="cf9153cf-bfb0-4302-b845-7c6b79e65bb2" providerId="ADAL" clId="{E6B684DA-11D2-4817-9518-C90E0875E6E6}" dt="2022-07-10T15:18:29.539" v="76" actId="20577"/>
          <ac:graphicFrameMkLst>
            <pc:docMk/>
            <pc:sldMk cId="2200261" sldId="260"/>
            <ac:graphicFrameMk id="4" creationId="{65F79379-B836-6E3D-DAEE-E21F528C9F37}"/>
          </ac:graphicFrameMkLst>
        </pc:graphicFrameChg>
        <pc:picChg chg="del">
          <ac:chgData name="Zheqi Chen" userId="cf9153cf-bfb0-4302-b845-7c6b79e65bb2" providerId="ADAL" clId="{E6B684DA-11D2-4817-9518-C90E0875E6E6}" dt="2022-07-10T15:10:19.404" v="16" actId="478"/>
          <ac:picMkLst>
            <pc:docMk/>
            <pc:sldMk cId="2200261" sldId="260"/>
            <ac:picMk id="3" creationId="{4D1D90E3-CF90-1742-32AA-CB5F18D64E01}"/>
          </ac:picMkLst>
        </pc:picChg>
        <pc:picChg chg="add mod ord">
          <ac:chgData name="Zheqi Chen" userId="cf9153cf-bfb0-4302-b845-7c6b79e65bb2" providerId="ADAL" clId="{E6B684DA-11D2-4817-9518-C90E0875E6E6}" dt="2022-07-10T15:10:31.672" v="22" actId="167"/>
          <ac:picMkLst>
            <pc:docMk/>
            <pc:sldMk cId="2200261" sldId="260"/>
            <ac:picMk id="5" creationId="{07DCCD54-96F3-2E38-86BB-A0D62D301512}"/>
          </ac:picMkLst>
        </pc:picChg>
      </pc:sldChg>
    </pc:docChg>
  </pc:docChgLst>
  <pc:docChgLst>
    <pc:chgData name="Zheqi Chen" userId="cf9153cf-bfb0-4302-b845-7c6b79e65bb2" providerId="ADAL" clId="{CC0A8598-CE59-4B89-A39A-7C9A864BBA96}"/>
    <pc:docChg chg="custSel modSld">
      <pc:chgData name="Zheqi Chen" userId="cf9153cf-bfb0-4302-b845-7c6b79e65bb2" providerId="ADAL" clId="{CC0A8598-CE59-4B89-A39A-7C9A864BBA96}" dt="2022-07-06T16:31:47.443" v="114" actId="20577"/>
      <pc:docMkLst>
        <pc:docMk/>
      </pc:docMkLst>
      <pc:sldChg chg="modSp mod">
        <pc:chgData name="Zheqi Chen" userId="cf9153cf-bfb0-4302-b845-7c6b79e65bb2" providerId="ADAL" clId="{CC0A8598-CE59-4B89-A39A-7C9A864BBA96}" dt="2022-07-06T16:31:47.443" v="114" actId="20577"/>
        <pc:sldMkLst>
          <pc:docMk/>
          <pc:sldMk cId="3569320305" sldId="256"/>
        </pc:sldMkLst>
        <pc:spChg chg="mod">
          <ac:chgData name="Zheqi Chen" userId="cf9153cf-bfb0-4302-b845-7c6b79e65bb2" providerId="ADAL" clId="{CC0A8598-CE59-4B89-A39A-7C9A864BBA96}" dt="2022-07-06T16:31:47.443" v="114" actId="20577"/>
          <ac:spMkLst>
            <pc:docMk/>
            <pc:sldMk cId="3569320305" sldId="256"/>
            <ac:spMk id="2" creationId="{CF658D37-1FD4-3BAF-B807-3368B796485A}"/>
          </ac:spMkLst>
        </pc:spChg>
      </pc:sldChg>
      <pc:sldChg chg="addSp delSp modSp mod">
        <pc:chgData name="Zheqi Chen" userId="cf9153cf-bfb0-4302-b845-7c6b79e65bb2" providerId="ADAL" clId="{CC0A8598-CE59-4B89-A39A-7C9A864BBA96}" dt="2022-07-06T15:07:09.467" v="112" actId="20577"/>
        <pc:sldMkLst>
          <pc:docMk/>
          <pc:sldMk cId="3944826277" sldId="258"/>
        </pc:sldMkLst>
        <pc:spChg chg="add del mod">
          <ac:chgData name="Zheqi Chen" userId="cf9153cf-bfb0-4302-b845-7c6b79e65bb2" providerId="ADAL" clId="{CC0A8598-CE59-4B89-A39A-7C9A864BBA96}" dt="2022-07-06T15:02:41.816" v="1"/>
          <ac:spMkLst>
            <pc:docMk/>
            <pc:sldMk cId="3944826277" sldId="258"/>
            <ac:spMk id="4" creationId="{F79B58F2-2B69-86A4-D511-074AD4760016}"/>
          </ac:spMkLst>
        </pc:spChg>
        <pc:spChg chg="add mod">
          <ac:chgData name="Zheqi Chen" userId="cf9153cf-bfb0-4302-b845-7c6b79e65bb2" providerId="ADAL" clId="{CC0A8598-CE59-4B89-A39A-7C9A864BBA96}" dt="2022-07-06T15:07:09.467" v="112" actId="20577"/>
          <ac:spMkLst>
            <pc:docMk/>
            <pc:sldMk cId="3944826277" sldId="258"/>
            <ac:spMk id="8" creationId="{9D8A0D0F-856D-7742-0E67-4B382D59E34E}"/>
          </ac:spMkLst>
        </pc:spChg>
        <pc:picChg chg="add mod modCrop">
          <ac:chgData name="Zheqi Chen" userId="cf9153cf-bfb0-4302-b845-7c6b79e65bb2" providerId="ADAL" clId="{CC0A8598-CE59-4B89-A39A-7C9A864BBA96}" dt="2022-07-06T15:03:07.480" v="12" actId="1076"/>
          <ac:picMkLst>
            <pc:docMk/>
            <pc:sldMk cId="3944826277" sldId="258"/>
            <ac:picMk id="6" creationId="{E790DA3D-D797-1444-D295-09881A265E15}"/>
          </ac:picMkLst>
        </pc:picChg>
        <pc:picChg chg="del">
          <ac:chgData name="Zheqi Chen" userId="cf9153cf-bfb0-4302-b845-7c6b79e65bb2" providerId="ADAL" clId="{CC0A8598-CE59-4B89-A39A-7C9A864BBA96}" dt="2022-07-06T15:02:32" v="0" actId="478"/>
          <ac:picMkLst>
            <pc:docMk/>
            <pc:sldMk cId="3944826277" sldId="258"/>
            <ac:picMk id="7" creationId="{15F08B8B-B209-C0DC-22C3-538A78363CB5}"/>
          </ac:picMkLst>
        </pc:picChg>
      </pc:sldChg>
      <pc:sldChg chg="addSp delSp modSp mod">
        <pc:chgData name="Zheqi Chen" userId="cf9153cf-bfb0-4302-b845-7c6b79e65bb2" providerId="ADAL" clId="{CC0A8598-CE59-4B89-A39A-7C9A864BBA96}" dt="2022-07-06T15:06:27.018" v="33" actId="1076"/>
        <pc:sldMkLst>
          <pc:docMk/>
          <pc:sldMk cId="1589255925" sldId="259"/>
        </pc:sldMkLst>
        <pc:picChg chg="del">
          <ac:chgData name="Zheqi Chen" userId="cf9153cf-bfb0-4302-b845-7c6b79e65bb2" providerId="ADAL" clId="{CC0A8598-CE59-4B89-A39A-7C9A864BBA96}" dt="2022-07-06T15:05:28.989" v="19" actId="478"/>
          <ac:picMkLst>
            <pc:docMk/>
            <pc:sldMk cId="1589255925" sldId="259"/>
            <ac:picMk id="3" creationId="{A23A9CA1-F0EF-7AE2-4341-6519167F9E09}"/>
          </ac:picMkLst>
        </pc:picChg>
        <pc:picChg chg="add del mod">
          <ac:chgData name="Zheqi Chen" userId="cf9153cf-bfb0-4302-b845-7c6b79e65bb2" providerId="ADAL" clId="{CC0A8598-CE59-4B89-A39A-7C9A864BBA96}" dt="2022-07-06T15:05:37.472" v="25" actId="478"/>
          <ac:picMkLst>
            <pc:docMk/>
            <pc:sldMk cId="1589255925" sldId="259"/>
            <ac:picMk id="4" creationId="{7690F653-46CF-32CD-EF6C-DF80D50F6FFF}"/>
          </ac:picMkLst>
        </pc:picChg>
        <pc:picChg chg="del">
          <ac:chgData name="Zheqi Chen" userId="cf9153cf-bfb0-4302-b845-7c6b79e65bb2" providerId="ADAL" clId="{CC0A8598-CE59-4B89-A39A-7C9A864BBA96}" dt="2022-07-06T15:03:14.694" v="13" actId="478"/>
          <ac:picMkLst>
            <pc:docMk/>
            <pc:sldMk cId="1589255925" sldId="259"/>
            <ac:picMk id="8" creationId="{E8387AD4-AF7D-F592-6214-0DF33F800AEE}"/>
          </ac:picMkLst>
        </pc:picChg>
        <pc:picChg chg="add mod">
          <ac:chgData name="Zheqi Chen" userId="cf9153cf-bfb0-4302-b845-7c6b79e65bb2" providerId="ADAL" clId="{CC0A8598-CE59-4B89-A39A-7C9A864BBA96}" dt="2022-07-06T15:05:35.371" v="24" actId="1076"/>
          <ac:picMkLst>
            <pc:docMk/>
            <pc:sldMk cId="1589255925" sldId="259"/>
            <ac:picMk id="9" creationId="{46C89C14-C922-6B48-DC46-4C3980702C47}"/>
          </ac:picMkLst>
        </pc:picChg>
        <pc:picChg chg="add mod">
          <ac:chgData name="Zheqi Chen" userId="cf9153cf-bfb0-4302-b845-7c6b79e65bb2" providerId="ADAL" clId="{CC0A8598-CE59-4B89-A39A-7C9A864BBA96}" dt="2022-07-06T15:06:27.018" v="33" actId="1076"/>
          <ac:picMkLst>
            <pc:docMk/>
            <pc:sldMk cId="1589255925" sldId="259"/>
            <ac:picMk id="12" creationId="{4FF0BD9D-20A3-FA7A-56A5-62228BA609D7}"/>
          </ac:picMkLst>
        </pc:picChg>
      </pc:sldChg>
    </pc:docChg>
  </pc:docChgLst>
  <pc:docChgLst>
    <pc:chgData name="Zheqi Chen" userId="cf9153cf-bfb0-4302-b845-7c6b79e65bb2" providerId="ADAL" clId="{3442EC18-B7F6-4A04-96E4-1EFFC2C02F5E}"/>
    <pc:docChg chg="custSel modSld">
      <pc:chgData name="Zheqi Chen" userId="cf9153cf-bfb0-4302-b845-7c6b79e65bb2" providerId="ADAL" clId="{3442EC18-B7F6-4A04-96E4-1EFFC2C02F5E}" dt="2022-07-14T14:31:22.265" v="85" actId="20577"/>
      <pc:docMkLst>
        <pc:docMk/>
      </pc:docMkLst>
      <pc:sldChg chg="modSp mod">
        <pc:chgData name="Zheqi Chen" userId="cf9153cf-bfb0-4302-b845-7c6b79e65bb2" providerId="ADAL" clId="{3442EC18-B7F6-4A04-96E4-1EFFC2C02F5E}" dt="2022-07-14T14:25:17.029" v="1" actId="20577"/>
        <pc:sldMkLst>
          <pc:docMk/>
          <pc:sldMk cId="3569320305" sldId="256"/>
        </pc:sldMkLst>
        <pc:spChg chg="mod">
          <ac:chgData name="Zheqi Chen" userId="cf9153cf-bfb0-4302-b845-7c6b79e65bb2" providerId="ADAL" clId="{3442EC18-B7F6-4A04-96E4-1EFFC2C02F5E}" dt="2022-07-14T14:25:17.029" v="1" actId="20577"/>
          <ac:spMkLst>
            <pc:docMk/>
            <pc:sldMk cId="3569320305" sldId="256"/>
            <ac:spMk id="2" creationId="{CF658D37-1FD4-3BAF-B807-3368B796485A}"/>
          </ac:spMkLst>
        </pc:spChg>
      </pc:sldChg>
      <pc:sldChg chg="addSp delSp modSp mod">
        <pc:chgData name="Zheqi Chen" userId="cf9153cf-bfb0-4302-b845-7c6b79e65bb2" providerId="ADAL" clId="{3442EC18-B7F6-4A04-96E4-1EFFC2C02F5E}" dt="2022-07-14T14:26:12.754" v="24" actId="1076"/>
        <pc:sldMkLst>
          <pc:docMk/>
          <pc:sldMk cId="3944826277" sldId="258"/>
        </pc:sldMkLst>
        <pc:picChg chg="del">
          <ac:chgData name="Zheqi Chen" userId="cf9153cf-bfb0-4302-b845-7c6b79e65bb2" providerId="ADAL" clId="{3442EC18-B7F6-4A04-96E4-1EFFC2C02F5E}" dt="2022-07-14T14:25:22.488" v="2" actId="478"/>
          <ac:picMkLst>
            <pc:docMk/>
            <pc:sldMk cId="3944826277" sldId="258"/>
            <ac:picMk id="4" creationId="{AE770AC5-5ADC-426C-CC15-E77003733164}"/>
          </ac:picMkLst>
        </pc:picChg>
        <pc:picChg chg="add mod modCrop">
          <ac:chgData name="Zheqi Chen" userId="cf9153cf-bfb0-4302-b845-7c6b79e65bb2" providerId="ADAL" clId="{3442EC18-B7F6-4A04-96E4-1EFFC2C02F5E}" dt="2022-07-14T14:25:43.089" v="10" actId="14100"/>
          <ac:picMkLst>
            <pc:docMk/>
            <pc:sldMk cId="3944826277" sldId="258"/>
            <ac:picMk id="5" creationId="{039ECCC9-0360-405B-18D6-A601230E39D4}"/>
          </ac:picMkLst>
        </pc:picChg>
        <pc:picChg chg="add mod ord modCrop">
          <ac:chgData name="Zheqi Chen" userId="cf9153cf-bfb0-4302-b845-7c6b79e65bb2" providerId="ADAL" clId="{3442EC18-B7F6-4A04-96E4-1EFFC2C02F5E}" dt="2022-07-14T14:26:12.754" v="24" actId="1076"/>
          <ac:picMkLst>
            <pc:docMk/>
            <pc:sldMk cId="3944826277" sldId="258"/>
            <ac:picMk id="7" creationId="{D092EB49-BA6C-1746-CD13-D52BE106760E}"/>
          </ac:picMkLst>
        </pc:picChg>
        <pc:picChg chg="del">
          <ac:chgData name="Zheqi Chen" userId="cf9153cf-bfb0-4302-b845-7c6b79e65bb2" providerId="ADAL" clId="{3442EC18-B7F6-4A04-96E4-1EFFC2C02F5E}" dt="2022-07-14T14:25:44.823" v="11" actId="478"/>
          <ac:picMkLst>
            <pc:docMk/>
            <pc:sldMk cId="3944826277" sldId="258"/>
            <ac:picMk id="8" creationId="{33CF18AC-450D-2BA1-0D68-F13642A926D2}"/>
          </ac:picMkLst>
        </pc:picChg>
      </pc:sldChg>
      <pc:sldChg chg="addSp delSp modSp mod">
        <pc:chgData name="Zheqi Chen" userId="cf9153cf-bfb0-4302-b845-7c6b79e65bb2" providerId="ADAL" clId="{3442EC18-B7F6-4A04-96E4-1EFFC2C02F5E}" dt="2022-07-14T14:27:10.474" v="37" actId="1076"/>
        <pc:sldMkLst>
          <pc:docMk/>
          <pc:sldMk cId="1589255925" sldId="259"/>
        </pc:sldMkLst>
        <pc:picChg chg="add mod">
          <ac:chgData name="Zheqi Chen" userId="cf9153cf-bfb0-4302-b845-7c6b79e65bb2" providerId="ADAL" clId="{3442EC18-B7F6-4A04-96E4-1EFFC2C02F5E}" dt="2022-07-14T14:26:26.254" v="30" actId="1076"/>
          <ac:picMkLst>
            <pc:docMk/>
            <pc:sldMk cId="1589255925" sldId="259"/>
            <ac:picMk id="3" creationId="{5923B031-0C07-BF98-E8B8-1E76491F608E}"/>
          </ac:picMkLst>
        </pc:picChg>
        <pc:picChg chg="del">
          <ac:chgData name="Zheqi Chen" userId="cf9153cf-bfb0-4302-b845-7c6b79e65bb2" providerId="ADAL" clId="{3442EC18-B7F6-4A04-96E4-1EFFC2C02F5E}" dt="2022-07-14T14:26:18.030" v="25" actId="478"/>
          <ac:picMkLst>
            <pc:docMk/>
            <pc:sldMk cId="1589255925" sldId="259"/>
            <ac:picMk id="4" creationId="{B741FCB9-7195-E347-56CF-69FE57588159}"/>
          </ac:picMkLst>
        </pc:picChg>
        <pc:picChg chg="add mod">
          <ac:chgData name="Zheqi Chen" userId="cf9153cf-bfb0-4302-b845-7c6b79e65bb2" providerId="ADAL" clId="{3442EC18-B7F6-4A04-96E4-1EFFC2C02F5E}" dt="2022-07-14T14:27:10.474" v="37" actId="1076"/>
          <ac:picMkLst>
            <pc:docMk/>
            <pc:sldMk cId="1589255925" sldId="259"/>
            <ac:picMk id="8" creationId="{681BB374-0170-B5F5-8A35-89059321B744}"/>
          </ac:picMkLst>
        </pc:picChg>
        <pc:picChg chg="del">
          <ac:chgData name="Zheqi Chen" userId="cf9153cf-bfb0-4302-b845-7c6b79e65bb2" providerId="ADAL" clId="{3442EC18-B7F6-4A04-96E4-1EFFC2C02F5E}" dt="2022-07-14T14:27:01.771" v="31" actId="478"/>
          <ac:picMkLst>
            <pc:docMk/>
            <pc:sldMk cId="1589255925" sldId="259"/>
            <ac:picMk id="9" creationId="{C77DEBF5-810F-DCC0-4D5C-2B8D27A91C5B}"/>
          </ac:picMkLst>
        </pc:picChg>
      </pc:sldChg>
      <pc:sldChg chg="addSp delSp modSp mod">
        <pc:chgData name="Zheqi Chen" userId="cf9153cf-bfb0-4302-b845-7c6b79e65bb2" providerId="ADAL" clId="{3442EC18-B7F6-4A04-96E4-1EFFC2C02F5E}" dt="2022-07-14T14:31:22.265" v="85" actId="20577"/>
        <pc:sldMkLst>
          <pc:docMk/>
          <pc:sldMk cId="2200261" sldId="260"/>
        </pc:sldMkLst>
        <pc:graphicFrameChg chg="modGraphic">
          <ac:chgData name="Zheqi Chen" userId="cf9153cf-bfb0-4302-b845-7c6b79e65bb2" providerId="ADAL" clId="{3442EC18-B7F6-4A04-96E4-1EFFC2C02F5E}" dt="2022-07-14T14:31:22.265" v="85" actId="20577"/>
          <ac:graphicFrameMkLst>
            <pc:docMk/>
            <pc:sldMk cId="2200261" sldId="260"/>
            <ac:graphicFrameMk id="4" creationId="{65F79379-B836-6E3D-DAEE-E21F528C9F37}"/>
          </ac:graphicFrameMkLst>
        </pc:graphicFrameChg>
        <pc:picChg chg="del">
          <ac:chgData name="Zheqi Chen" userId="cf9153cf-bfb0-4302-b845-7c6b79e65bb2" providerId="ADAL" clId="{3442EC18-B7F6-4A04-96E4-1EFFC2C02F5E}" dt="2022-07-14T14:27:14.139" v="38" actId="478"/>
          <ac:picMkLst>
            <pc:docMk/>
            <pc:sldMk cId="2200261" sldId="260"/>
            <ac:picMk id="3" creationId="{5B84C2C8-1387-D02A-C83A-788ABBE84452}"/>
          </ac:picMkLst>
        </pc:picChg>
        <pc:picChg chg="add mod ord">
          <ac:chgData name="Zheqi Chen" userId="cf9153cf-bfb0-4302-b845-7c6b79e65bb2" providerId="ADAL" clId="{3442EC18-B7F6-4A04-96E4-1EFFC2C02F5E}" dt="2022-07-14T14:28:01.733" v="46" actId="1076"/>
          <ac:picMkLst>
            <pc:docMk/>
            <pc:sldMk cId="2200261" sldId="260"/>
            <ac:picMk id="6" creationId="{CDAB4688-7F41-C4EE-AC76-5A260D30394B}"/>
          </ac:picMkLst>
        </pc:picChg>
      </pc:sldChg>
    </pc:docChg>
  </pc:docChgLst>
  <pc:docChgLst>
    <pc:chgData name="Zheqi Chen" userId="cf9153cf-bfb0-4302-b845-7c6b79e65bb2" providerId="ADAL" clId="{87A324DE-0D60-4901-9FA0-F5CF067F6A80}"/>
    <pc:docChg chg="custSel modSld">
      <pc:chgData name="Zheqi Chen" userId="cf9153cf-bfb0-4302-b845-7c6b79e65bb2" providerId="ADAL" clId="{87A324DE-0D60-4901-9FA0-F5CF067F6A80}" dt="2022-07-13T17:37:30.142" v="83" actId="1076"/>
      <pc:docMkLst>
        <pc:docMk/>
      </pc:docMkLst>
      <pc:sldChg chg="modSp mod">
        <pc:chgData name="Zheqi Chen" userId="cf9153cf-bfb0-4302-b845-7c6b79e65bb2" providerId="ADAL" clId="{87A324DE-0D60-4901-9FA0-F5CF067F6A80}" dt="2022-07-13T17:18:16.122" v="0" actId="14100"/>
        <pc:sldMkLst>
          <pc:docMk/>
          <pc:sldMk cId="3944826277" sldId="258"/>
        </pc:sldMkLst>
        <pc:picChg chg="mod">
          <ac:chgData name="Zheqi Chen" userId="cf9153cf-bfb0-4302-b845-7c6b79e65bb2" providerId="ADAL" clId="{87A324DE-0D60-4901-9FA0-F5CF067F6A80}" dt="2022-07-13T17:18:16.122" v="0" actId="14100"/>
          <ac:picMkLst>
            <pc:docMk/>
            <pc:sldMk cId="3944826277" sldId="258"/>
            <ac:picMk id="4" creationId="{AE770AC5-5ADC-426C-CC15-E77003733164}"/>
          </ac:picMkLst>
        </pc:picChg>
      </pc:sldChg>
      <pc:sldChg chg="addSp delSp modSp mod">
        <pc:chgData name="Zheqi Chen" userId="cf9153cf-bfb0-4302-b845-7c6b79e65bb2" providerId="ADAL" clId="{87A324DE-0D60-4901-9FA0-F5CF067F6A80}" dt="2022-07-13T17:37:30.142" v="83" actId="1076"/>
        <pc:sldMkLst>
          <pc:docMk/>
          <pc:sldMk cId="2200261" sldId="260"/>
        </pc:sldMkLst>
        <pc:spChg chg="add del mod">
          <ac:chgData name="Zheqi Chen" userId="cf9153cf-bfb0-4302-b845-7c6b79e65bb2" providerId="ADAL" clId="{87A324DE-0D60-4901-9FA0-F5CF067F6A80}" dt="2022-07-13T17:35:32.255" v="22" actId="478"/>
          <ac:spMkLst>
            <pc:docMk/>
            <pc:sldMk cId="2200261" sldId="260"/>
            <ac:spMk id="2" creationId="{E9462607-5473-3282-1DC7-7E655F488F2F}"/>
          </ac:spMkLst>
        </pc:spChg>
        <pc:spChg chg="add mod">
          <ac:chgData name="Zheqi Chen" userId="cf9153cf-bfb0-4302-b845-7c6b79e65bb2" providerId="ADAL" clId="{87A324DE-0D60-4901-9FA0-F5CF067F6A80}" dt="2022-07-13T17:37:23.993" v="81" actId="1076"/>
          <ac:spMkLst>
            <pc:docMk/>
            <pc:sldMk cId="2200261" sldId="260"/>
            <ac:spMk id="5" creationId="{BFB75B51-F77A-88B7-FB18-D7F3379CF0C9}"/>
          </ac:spMkLst>
        </pc:spChg>
        <pc:graphicFrameChg chg="mod modGraphic">
          <ac:chgData name="Zheqi Chen" userId="cf9153cf-bfb0-4302-b845-7c6b79e65bb2" providerId="ADAL" clId="{87A324DE-0D60-4901-9FA0-F5CF067F6A80}" dt="2022-07-13T17:37:30.142" v="83" actId="1076"/>
          <ac:graphicFrameMkLst>
            <pc:docMk/>
            <pc:sldMk cId="2200261" sldId="260"/>
            <ac:graphicFrameMk id="4" creationId="{65F79379-B836-6E3D-DAEE-E21F528C9F37}"/>
          </ac:graphicFrameMkLst>
        </pc:graphicFrameChg>
      </pc:sldChg>
    </pc:docChg>
  </pc:docChgLst>
  <pc:docChgLst>
    <pc:chgData name="Zheqi Chen" userId="cf9153cf-bfb0-4302-b845-7c6b79e65bb2" providerId="ADAL" clId="{4B295AC6-6D5C-4E52-8E28-95D4BAFA937D}"/>
    <pc:docChg chg="undo redo custSel delSld modSld">
      <pc:chgData name="Zheqi Chen" userId="cf9153cf-bfb0-4302-b845-7c6b79e65bb2" providerId="ADAL" clId="{4B295AC6-6D5C-4E52-8E28-95D4BAFA937D}" dt="2022-07-05T13:51:20.421" v="101" actId="1076"/>
      <pc:docMkLst>
        <pc:docMk/>
      </pc:docMkLst>
      <pc:sldChg chg="modSp mod">
        <pc:chgData name="Zheqi Chen" userId="cf9153cf-bfb0-4302-b845-7c6b79e65bb2" providerId="ADAL" clId="{4B295AC6-6D5C-4E52-8E28-95D4BAFA937D}" dt="2022-07-05T13:46:24.516" v="1" actId="20577"/>
        <pc:sldMkLst>
          <pc:docMk/>
          <pc:sldMk cId="3569320305" sldId="256"/>
        </pc:sldMkLst>
        <pc:spChg chg="mod">
          <ac:chgData name="Zheqi Chen" userId="cf9153cf-bfb0-4302-b845-7c6b79e65bb2" providerId="ADAL" clId="{4B295AC6-6D5C-4E52-8E28-95D4BAFA937D}" dt="2022-07-05T13:46:24.516" v="1" actId="20577"/>
          <ac:spMkLst>
            <pc:docMk/>
            <pc:sldMk cId="3569320305" sldId="256"/>
            <ac:spMk id="2" creationId="{CF658D37-1FD4-3BAF-B807-3368B796485A}"/>
          </ac:spMkLst>
        </pc:spChg>
      </pc:sldChg>
      <pc:sldChg chg="del">
        <pc:chgData name="Zheqi Chen" userId="cf9153cf-bfb0-4302-b845-7c6b79e65bb2" providerId="ADAL" clId="{4B295AC6-6D5C-4E52-8E28-95D4BAFA937D}" dt="2022-07-05T13:46:28.774" v="2" actId="2696"/>
        <pc:sldMkLst>
          <pc:docMk/>
          <pc:sldMk cId="1971709397" sldId="257"/>
        </pc:sldMkLst>
      </pc:sldChg>
      <pc:sldChg chg="addSp delSp modSp mod">
        <pc:chgData name="Zheqi Chen" userId="cf9153cf-bfb0-4302-b845-7c6b79e65bb2" providerId="ADAL" clId="{4B295AC6-6D5C-4E52-8E28-95D4BAFA937D}" dt="2022-07-05T13:47:08.280" v="21" actId="1076"/>
        <pc:sldMkLst>
          <pc:docMk/>
          <pc:sldMk cId="3944826277" sldId="258"/>
        </pc:sldMkLst>
        <pc:spChg chg="mod">
          <ac:chgData name="Zheqi Chen" userId="cf9153cf-bfb0-4302-b845-7c6b79e65bb2" providerId="ADAL" clId="{4B295AC6-6D5C-4E52-8E28-95D4BAFA937D}" dt="2022-07-05T13:46:36.878" v="13" actId="20577"/>
          <ac:spMkLst>
            <pc:docMk/>
            <pc:sldMk cId="3944826277" sldId="258"/>
            <ac:spMk id="2" creationId="{5D18EAC5-AB03-D9C2-C0DF-62D87871254F}"/>
          </ac:spMkLst>
        </pc:spChg>
        <pc:spChg chg="add del mod">
          <ac:chgData name="Zheqi Chen" userId="cf9153cf-bfb0-4302-b845-7c6b79e65bb2" providerId="ADAL" clId="{4B295AC6-6D5C-4E52-8E28-95D4BAFA937D}" dt="2022-07-05T13:46:54.914" v="15"/>
          <ac:spMkLst>
            <pc:docMk/>
            <pc:sldMk cId="3944826277" sldId="258"/>
            <ac:spMk id="4" creationId="{69058B91-857E-289F-CB77-854FC9F7A4EC}"/>
          </ac:spMkLst>
        </pc:spChg>
        <pc:picChg chg="del">
          <ac:chgData name="Zheqi Chen" userId="cf9153cf-bfb0-4302-b845-7c6b79e65bb2" providerId="ADAL" clId="{4B295AC6-6D5C-4E52-8E28-95D4BAFA937D}" dt="2022-07-05T13:46:52.715" v="14" actId="478"/>
          <ac:picMkLst>
            <pc:docMk/>
            <pc:sldMk cId="3944826277" sldId="258"/>
            <ac:picMk id="6" creationId="{5001934F-BFEE-F346-3945-78FF39BC354B}"/>
          </ac:picMkLst>
        </pc:picChg>
        <pc:picChg chg="add mod modCrop">
          <ac:chgData name="Zheqi Chen" userId="cf9153cf-bfb0-4302-b845-7c6b79e65bb2" providerId="ADAL" clId="{4B295AC6-6D5C-4E52-8E28-95D4BAFA937D}" dt="2022-07-05T13:47:08.280" v="21" actId="1076"/>
          <ac:picMkLst>
            <pc:docMk/>
            <pc:sldMk cId="3944826277" sldId="258"/>
            <ac:picMk id="7" creationId="{15F08B8B-B209-C0DC-22C3-538A78363CB5}"/>
          </ac:picMkLst>
        </pc:picChg>
      </pc:sldChg>
      <pc:sldChg chg="addSp delSp modSp mod">
        <pc:chgData name="Zheqi Chen" userId="cf9153cf-bfb0-4302-b845-7c6b79e65bb2" providerId="ADAL" clId="{4B295AC6-6D5C-4E52-8E28-95D4BAFA937D}" dt="2022-07-05T13:51:20.421" v="101" actId="1076"/>
        <pc:sldMkLst>
          <pc:docMk/>
          <pc:sldMk cId="1589255925" sldId="259"/>
        </pc:sldMkLst>
        <pc:spChg chg="add mod">
          <ac:chgData name="Zheqi Chen" userId="cf9153cf-bfb0-4302-b845-7c6b79e65bb2" providerId="ADAL" clId="{4B295AC6-6D5C-4E52-8E28-95D4BAFA937D}" dt="2022-07-05T13:51:20.421" v="101" actId="1076"/>
          <ac:spMkLst>
            <pc:docMk/>
            <pc:sldMk cId="1589255925" sldId="259"/>
            <ac:spMk id="10" creationId="{9ECBB25F-08A2-958F-5644-EC2F1EAE1CFD}"/>
          </ac:spMkLst>
        </pc:spChg>
        <pc:picChg chg="add mod">
          <ac:chgData name="Zheqi Chen" userId="cf9153cf-bfb0-4302-b845-7c6b79e65bb2" providerId="ADAL" clId="{4B295AC6-6D5C-4E52-8E28-95D4BAFA937D}" dt="2022-07-05T13:49:59.961" v="27" actId="1076"/>
          <ac:picMkLst>
            <pc:docMk/>
            <pc:sldMk cId="1589255925" sldId="259"/>
            <ac:picMk id="3" creationId="{A23A9CA1-F0EF-7AE2-4341-6519167F9E09}"/>
          </ac:picMkLst>
        </pc:picChg>
        <pc:picChg chg="del">
          <ac:chgData name="Zheqi Chen" userId="cf9153cf-bfb0-4302-b845-7c6b79e65bb2" providerId="ADAL" clId="{4B295AC6-6D5C-4E52-8E28-95D4BAFA937D}" dt="2022-07-05T13:49:44.822" v="22" actId="478"/>
          <ac:picMkLst>
            <pc:docMk/>
            <pc:sldMk cId="1589255925" sldId="259"/>
            <ac:picMk id="4" creationId="{A5F20433-BC8E-3152-A93F-3C119950D1DF}"/>
          </ac:picMkLst>
        </pc:picChg>
        <pc:picChg chg="add mod">
          <ac:chgData name="Zheqi Chen" userId="cf9153cf-bfb0-4302-b845-7c6b79e65bb2" providerId="ADAL" clId="{4B295AC6-6D5C-4E52-8E28-95D4BAFA937D}" dt="2022-07-05T13:50:55.157" v="35" actId="1076"/>
          <ac:picMkLst>
            <pc:docMk/>
            <pc:sldMk cId="1589255925" sldId="259"/>
            <ac:picMk id="8" creationId="{E8387AD4-AF7D-F592-6214-0DF33F800AEE}"/>
          </ac:picMkLst>
        </pc:picChg>
        <pc:picChg chg="del">
          <ac:chgData name="Zheqi Chen" userId="cf9153cf-bfb0-4302-b845-7c6b79e65bb2" providerId="ADAL" clId="{4B295AC6-6D5C-4E52-8E28-95D4BAFA937D}" dt="2022-07-05T13:50:04.180" v="28" actId="478"/>
          <ac:picMkLst>
            <pc:docMk/>
            <pc:sldMk cId="1589255925" sldId="259"/>
            <ac:picMk id="9" creationId="{CD681F67-BC57-D954-CDA4-912E8E91F653}"/>
          </ac:picMkLst>
        </pc:picChg>
      </pc:sldChg>
    </pc:docChg>
  </pc:docChgLst>
  <pc:docChgLst>
    <pc:chgData name="Zheqi Chen" userId="cf9153cf-bfb0-4302-b845-7c6b79e65bb2" providerId="ADAL" clId="{70E3025A-AA12-4E10-A8CB-5388F6DE8172}"/>
    <pc:docChg chg="undo custSel modSld">
      <pc:chgData name="Zheqi Chen" userId="cf9153cf-bfb0-4302-b845-7c6b79e65bb2" providerId="ADAL" clId="{70E3025A-AA12-4E10-A8CB-5388F6DE8172}" dt="2022-07-15T18:20:34.868" v="112" actId="1076"/>
      <pc:docMkLst>
        <pc:docMk/>
      </pc:docMkLst>
      <pc:sldChg chg="modSp mod">
        <pc:chgData name="Zheqi Chen" userId="cf9153cf-bfb0-4302-b845-7c6b79e65bb2" providerId="ADAL" clId="{70E3025A-AA12-4E10-A8CB-5388F6DE8172}" dt="2022-07-15T14:36:42.074" v="3" actId="20577"/>
        <pc:sldMkLst>
          <pc:docMk/>
          <pc:sldMk cId="3569320305" sldId="256"/>
        </pc:sldMkLst>
        <pc:spChg chg="mod">
          <ac:chgData name="Zheqi Chen" userId="cf9153cf-bfb0-4302-b845-7c6b79e65bb2" providerId="ADAL" clId="{70E3025A-AA12-4E10-A8CB-5388F6DE8172}" dt="2022-07-15T14:36:42.074" v="3" actId="20577"/>
          <ac:spMkLst>
            <pc:docMk/>
            <pc:sldMk cId="3569320305" sldId="256"/>
            <ac:spMk id="2" creationId="{CF658D37-1FD4-3BAF-B807-3368B796485A}"/>
          </ac:spMkLst>
        </pc:spChg>
      </pc:sldChg>
      <pc:sldChg chg="addSp delSp modSp mod">
        <pc:chgData name="Zheqi Chen" userId="cf9153cf-bfb0-4302-b845-7c6b79e65bb2" providerId="ADAL" clId="{70E3025A-AA12-4E10-A8CB-5388F6DE8172}" dt="2022-07-15T14:37:32.185" v="24" actId="1076"/>
        <pc:sldMkLst>
          <pc:docMk/>
          <pc:sldMk cId="3944826277" sldId="258"/>
        </pc:sldMkLst>
        <pc:picChg chg="add mod modCrop">
          <ac:chgData name="Zheqi Chen" userId="cf9153cf-bfb0-4302-b845-7c6b79e65bb2" providerId="ADAL" clId="{70E3025A-AA12-4E10-A8CB-5388F6DE8172}" dt="2022-07-15T14:37:32.185" v="24" actId="1076"/>
          <ac:picMkLst>
            <pc:docMk/>
            <pc:sldMk cId="3944826277" sldId="258"/>
            <ac:picMk id="4" creationId="{39551DF2-EE86-F89E-25F8-B927184B35D9}"/>
          </ac:picMkLst>
        </pc:picChg>
        <pc:picChg chg="del">
          <ac:chgData name="Zheqi Chen" userId="cf9153cf-bfb0-4302-b845-7c6b79e65bb2" providerId="ADAL" clId="{70E3025A-AA12-4E10-A8CB-5388F6DE8172}" dt="2022-07-15T14:36:44.200" v="4" actId="478"/>
          <ac:picMkLst>
            <pc:docMk/>
            <pc:sldMk cId="3944826277" sldId="258"/>
            <ac:picMk id="5" creationId="{039ECCC9-0360-405B-18D6-A601230E39D4}"/>
          </ac:picMkLst>
        </pc:picChg>
        <pc:picChg chg="del">
          <ac:chgData name="Zheqi Chen" userId="cf9153cf-bfb0-4302-b845-7c6b79e65bb2" providerId="ADAL" clId="{70E3025A-AA12-4E10-A8CB-5388F6DE8172}" dt="2022-07-15T14:36:44.798" v="5" actId="478"/>
          <ac:picMkLst>
            <pc:docMk/>
            <pc:sldMk cId="3944826277" sldId="258"/>
            <ac:picMk id="7" creationId="{D092EB49-BA6C-1746-CD13-D52BE106760E}"/>
          </ac:picMkLst>
        </pc:picChg>
        <pc:picChg chg="add mod ord modCrop">
          <ac:chgData name="Zheqi Chen" userId="cf9153cf-bfb0-4302-b845-7c6b79e65bb2" providerId="ADAL" clId="{70E3025A-AA12-4E10-A8CB-5388F6DE8172}" dt="2022-07-15T14:37:29.009" v="23" actId="1076"/>
          <ac:picMkLst>
            <pc:docMk/>
            <pc:sldMk cId="3944826277" sldId="258"/>
            <ac:picMk id="8" creationId="{00CC6A8D-3601-CBDE-D75B-D7CF485E1B03}"/>
          </ac:picMkLst>
        </pc:picChg>
      </pc:sldChg>
      <pc:sldChg chg="addSp delSp modSp mod">
        <pc:chgData name="Zheqi Chen" userId="cf9153cf-bfb0-4302-b845-7c6b79e65bb2" providerId="ADAL" clId="{70E3025A-AA12-4E10-A8CB-5388F6DE8172}" dt="2022-07-15T14:38:55.509" v="37" actId="1076"/>
        <pc:sldMkLst>
          <pc:docMk/>
          <pc:sldMk cId="1589255925" sldId="259"/>
        </pc:sldMkLst>
        <pc:picChg chg="del">
          <ac:chgData name="Zheqi Chen" userId="cf9153cf-bfb0-4302-b845-7c6b79e65bb2" providerId="ADAL" clId="{70E3025A-AA12-4E10-A8CB-5388F6DE8172}" dt="2022-07-15T14:37:45.543" v="25" actId="478"/>
          <ac:picMkLst>
            <pc:docMk/>
            <pc:sldMk cId="1589255925" sldId="259"/>
            <ac:picMk id="3" creationId="{5923B031-0C07-BF98-E8B8-1E76491F608E}"/>
          </ac:picMkLst>
        </pc:picChg>
        <pc:picChg chg="add mod">
          <ac:chgData name="Zheqi Chen" userId="cf9153cf-bfb0-4302-b845-7c6b79e65bb2" providerId="ADAL" clId="{70E3025A-AA12-4E10-A8CB-5388F6DE8172}" dt="2022-07-15T14:37:58.450" v="31" actId="1076"/>
          <ac:picMkLst>
            <pc:docMk/>
            <pc:sldMk cId="1589255925" sldId="259"/>
            <ac:picMk id="4" creationId="{726A3342-B152-0BC3-5EA0-4EBDCC0ED87C}"/>
          </ac:picMkLst>
        </pc:picChg>
        <pc:picChg chg="del">
          <ac:chgData name="Zheqi Chen" userId="cf9153cf-bfb0-4302-b845-7c6b79e65bb2" providerId="ADAL" clId="{70E3025A-AA12-4E10-A8CB-5388F6DE8172}" dt="2022-07-15T14:37:59.457" v="32" actId="478"/>
          <ac:picMkLst>
            <pc:docMk/>
            <pc:sldMk cId="1589255925" sldId="259"/>
            <ac:picMk id="8" creationId="{681BB374-0170-B5F5-8A35-89059321B744}"/>
          </ac:picMkLst>
        </pc:picChg>
        <pc:picChg chg="add mod">
          <ac:chgData name="Zheqi Chen" userId="cf9153cf-bfb0-4302-b845-7c6b79e65bb2" providerId="ADAL" clId="{70E3025A-AA12-4E10-A8CB-5388F6DE8172}" dt="2022-07-15T14:38:55.509" v="37" actId="1076"/>
          <ac:picMkLst>
            <pc:docMk/>
            <pc:sldMk cId="1589255925" sldId="259"/>
            <ac:picMk id="9" creationId="{12FFFCEF-4555-83FF-B822-5D0F7B606F14}"/>
          </ac:picMkLst>
        </pc:picChg>
      </pc:sldChg>
      <pc:sldChg chg="addSp delSp modSp mod">
        <pc:chgData name="Zheqi Chen" userId="cf9153cf-bfb0-4302-b845-7c6b79e65bb2" providerId="ADAL" clId="{70E3025A-AA12-4E10-A8CB-5388F6DE8172}" dt="2022-07-15T18:20:34.868" v="112" actId="1076"/>
        <pc:sldMkLst>
          <pc:docMk/>
          <pc:sldMk cId="2200261" sldId="260"/>
        </pc:sldMkLst>
        <pc:graphicFrameChg chg="modGraphic">
          <ac:chgData name="Zheqi Chen" userId="cf9153cf-bfb0-4302-b845-7c6b79e65bb2" providerId="ADAL" clId="{70E3025A-AA12-4E10-A8CB-5388F6DE8172}" dt="2022-07-15T14:43:28.286" v="110" actId="20577"/>
          <ac:graphicFrameMkLst>
            <pc:docMk/>
            <pc:sldMk cId="2200261" sldId="260"/>
            <ac:graphicFrameMk id="4" creationId="{65F79379-B836-6E3D-DAEE-E21F528C9F37}"/>
          </ac:graphicFrameMkLst>
        </pc:graphicFrameChg>
        <pc:picChg chg="add mod ord">
          <ac:chgData name="Zheqi Chen" userId="cf9153cf-bfb0-4302-b845-7c6b79e65bb2" providerId="ADAL" clId="{70E3025A-AA12-4E10-A8CB-5388F6DE8172}" dt="2022-07-15T18:20:34.868" v="112" actId="1076"/>
          <ac:picMkLst>
            <pc:docMk/>
            <pc:sldMk cId="2200261" sldId="260"/>
            <ac:picMk id="3" creationId="{A8E61886-B103-4D24-E253-0900A991E558}"/>
          </ac:picMkLst>
        </pc:picChg>
        <pc:picChg chg="del">
          <ac:chgData name="Zheqi Chen" userId="cf9153cf-bfb0-4302-b845-7c6b79e65bb2" providerId="ADAL" clId="{70E3025A-AA12-4E10-A8CB-5388F6DE8172}" dt="2022-07-15T14:39:35.499" v="38" actId="478"/>
          <ac:picMkLst>
            <pc:docMk/>
            <pc:sldMk cId="2200261" sldId="260"/>
            <ac:picMk id="6" creationId="{CDAB4688-7F41-C4EE-AC76-5A260D30394B}"/>
          </ac:picMkLst>
        </pc:picChg>
      </pc:sldChg>
    </pc:docChg>
  </pc:docChgLst>
  <pc:docChgLst>
    <pc:chgData name="Zheqi Chen" userId="cf9153cf-bfb0-4302-b845-7c6b79e65bb2" providerId="ADAL" clId="{C016FE59-29F9-44B1-A447-4D764A4F6A46}"/>
    <pc:docChg chg="undo custSel modSld">
      <pc:chgData name="Zheqi Chen" userId="cf9153cf-bfb0-4302-b845-7c6b79e65bb2" providerId="ADAL" clId="{C016FE59-29F9-44B1-A447-4D764A4F6A46}" dt="2022-07-12T18:02:02.353" v="302" actId="20577"/>
      <pc:docMkLst>
        <pc:docMk/>
      </pc:docMkLst>
      <pc:sldChg chg="modSp mod">
        <pc:chgData name="Zheqi Chen" userId="cf9153cf-bfb0-4302-b845-7c6b79e65bb2" providerId="ADAL" clId="{C016FE59-29F9-44B1-A447-4D764A4F6A46}" dt="2022-07-12T15:20:30.871" v="1" actId="20577"/>
        <pc:sldMkLst>
          <pc:docMk/>
          <pc:sldMk cId="3569320305" sldId="256"/>
        </pc:sldMkLst>
        <pc:spChg chg="mod">
          <ac:chgData name="Zheqi Chen" userId="cf9153cf-bfb0-4302-b845-7c6b79e65bb2" providerId="ADAL" clId="{C016FE59-29F9-44B1-A447-4D764A4F6A46}" dt="2022-07-12T15:20:30.871" v="1" actId="20577"/>
          <ac:spMkLst>
            <pc:docMk/>
            <pc:sldMk cId="3569320305" sldId="256"/>
            <ac:spMk id="2" creationId="{CF658D37-1FD4-3BAF-B807-3368B796485A}"/>
          </ac:spMkLst>
        </pc:spChg>
      </pc:sldChg>
      <pc:sldChg chg="addSp delSp modSp mod">
        <pc:chgData name="Zheqi Chen" userId="cf9153cf-bfb0-4302-b845-7c6b79e65bb2" providerId="ADAL" clId="{C016FE59-29F9-44B1-A447-4D764A4F6A46}" dt="2022-07-12T15:43:33.233" v="110" actId="1076"/>
        <pc:sldMkLst>
          <pc:docMk/>
          <pc:sldMk cId="3944826277" sldId="258"/>
        </pc:sldMkLst>
        <pc:spChg chg="mod">
          <ac:chgData name="Zheqi Chen" userId="cf9153cf-bfb0-4302-b845-7c6b79e65bb2" providerId="ADAL" clId="{C016FE59-29F9-44B1-A447-4D764A4F6A46}" dt="2022-07-12T15:42:23.232" v="92" actId="1076"/>
          <ac:spMkLst>
            <pc:docMk/>
            <pc:sldMk cId="3944826277" sldId="258"/>
            <ac:spMk id="2" creationId="{5D18EAC5-AB03-D9C2-C0DF-62D87871254F}"/>
          </ac:spMkLst>
        </pc:spChg>
        <pc:picChg chg="del mod">
          <ac:chgData name="Zheqi Chen" userId="cf9153cf-bfb0-4302-b845-7c6b79e65bb2" providerId="ADAL" clId="{C016FE59-29F9-44B1-A447-4D764A4F6A46}" dt="2022-07-12T15:20:37.144" v="3" actId="478"/>
          <ac:picMkLst>
            <pc:docMk/>
            <pc:sldMk cId="3944826277" sldId="258"/>
            <ac:picMk id="4" creationId="{C71B171D-60C4-4FD4-0857-E9C41B5DCBDA}"/>
          </ac:picMkLst>
        </pc:picChg>
        <pc:picChg chg="add mod ord modCrop">
          <ac:chgData name="Zheqi Chen" userId="cf9153cf-bfb0-4302-b845-7c6b79e65bb2" providerId="ADAL" clId="{C016FE59-29F9-44B1-A447-4D764A4F6A46}" dt="2022-07-12T15:43:33.233" v="110" actId="1076"/>
          <ac:picMkLst>
            <pc:docMk/>
            <pc:sldMk cId="3944826277" sldId="258"/>
            <ac:picMk id="5" creationId="{043FABA1-2D7C-9351-F40D-C89761B3CF3F}"/>
          </ac:picMkLst>
        </pc:picChg>
        <pc:picChg chg="add mod modCrop">
          <ac:chgData name="Zheqi Chen" userId="cf9153cf-bfb0-4302-b845-7c6b79e65bb2" providerId="ADAL" clId="{C016FE59-29F9-44B1-A447-4D764A4F6A46}" dt="2022-07-12T15:43:31.090" v="109" actId="1076"/>
          <ac:picMkLst>
            <pc:docMk/>
            <pc:sldMk cId="3944826277" sldId="258"/>
            <ac:picMk id="7" creationId="{9BABAE73-2FF4-99D2-04C4-A3C338B8CB82}"/>
          </ac:picMkLst>
        </pc:picChg>
      </pc:sldChg>
      <pc:sldChg chg="addSp delSp modSp mod">
        <pc:chgData name="Zheqi Chen" userId="cf9153cf-bfb0-4302-b845-7c6b79e65bb2" providerId="ADAL" clId="{C016FE59-29F9-44B1-A447-4D764A4F6A46}" dt="2022-07-12T15:23:37.053" v="18" actId="1076"/>
        <pc:sldMkLst>
          <pc:docMk/>
          <pc:sldMk cId="1589255925" sldId="259"/>
        </pc:sldMkLst>
        <pc:picChg chg="add mod">
          <ac:chgData name="Zheqi Chen" userId="cf9153cf-bfb0-4302-b845-7c6b79e65bb2" providerId="ADAL" clId="{C016FE59-29F9-44B1-A447-4D764A4F6A46}" dt="2022-07-12T15:22:55.818" v="14" actId="1076"/>
          <ac:picMkLst>
            <pc:docMk/>
            <pc:sldMk cId="1589255925" sldId="259"/>
            <ac:picMk id="3" creationId="{7B59E54F-4DBC-86D3-C44B-9C79B305D73F}"/>
          </ac:picMkLst>
        </pc:picChg>
        <pc:picChg chg="add mod">
          <ac:chgData name="Zheqi Chen" userId="cf9153cf-bfb0-4302-b845-7c6b79e65bb2" providerId="ADAL" clId="{C016FE59-29F9-44B1-A447-4D764A4F6A46}" dt="2022-07-12T15:23:37.053" v="18" actId="1076"/>
          <ac:picMkLst>
            <pc:docMk/>
            <pc:sldMk cId="1589255925" sldId="259"/>
            <ac:picMk id="5" creationId="{4C20308A-B36D-823F-6822-ED7EEFC54BAC}"/>
          </ac:picMkLst>
        </pc:picChg>
        <pc:picChg chg="del">
          <ac:chgData name="Zheqi Chen" userId="cf9153cf-bfb0-4302-b845-7c6b79e65bb2" providerId="ADAL" clId="{C016FE59-29F9-44B1-A447-4D764A4F6A46}" dt="2022-07-12T15:22:47.561" v="10" actId="478"/>
          <ac:picMkLst>
            <pc:docMk/>
            <pc:sldMk cId="1589255925" sldId="259"/>
            <ac:picMk id="8" creationId="{CCC10927-F476-0659-3A17-59FDC76B9719}"/>
          </ac:picMkLst>
        </pc:picChg>
        <pc:picChg chg="del">
          <ac:chgData name="Zheqi Chen" userId="cf9153cf-bfb0-4302-b845-7c6b79e65bb2" providerId="ADAL" clId="{C016FE59-29F9-44B1-A447-4D764A4F6A46}" dt="2022-07-12T15:22:58.086" v="15" actId="478"/>
          <ac:picMkLst>
            <pc:docMk/>
            <pc:sldMk cId="1589255925" sldId="259"/>
            <ac:picMk id="12" creationId="{18A468FC-411A-27D9-BD95-8A41832AD58B}"/>
          </ac:picMkLst>
        </pc:picChg>
      </pc:sldChg>
      <pc:sldChg chg="addSp delSp modSp mod">
        <pc:chgData name="Zheqi Chen" userId="cf9153cf-bfb0-4302-b845-7c6b79e65bb2" providerId="ADAL" clId="{C016FE59-29F9-44B1-A447-4D764A4F6A46}" dt="2022-07-12T18:02:02.353" v="302" actId="20577"/>
        <pc:sldMkLst>
          <pc:docMk/>
          <pc:sldMk cId="2200261" sldId="260"/>
        </pc:sldMkLst>
        <pc:spChg chg="mod">
          <ac:chgData name="Zheqi Chen" userId="cf9153cf-bfb0-4302-b845-7c6b79e65bb2" providerId="ADAL" clId="{C016FE59-29F9-44B1-A447-4D764A4F6A46}" dt="2022-07-12T17:58:16.502" v="237" actId="1076"/>
          <ac:spMkLst>
            <pc:docMk/>
            <pc:sldMk cId="2200261" sldId="260"/>
            <ac:spMk id="7" creationId="{FB854222-AEC8-1922-18EE-1226E9770C72}"/>
          </ac:spMkLst>
        </pc:spChg>
        <pc:graphicFrameChg chg="mod modGraphic">
          <ac:chgData name="Zheqi Chen" userId="cf9153cf-bfb0-4302-b845-7c6b79e65bb2" providerId="ADAL" clId="{C016FE59-29F9-44B1-A447-4D764A4F6A46}" dt="2022-07-12T18:02:02.353" v="302" actId="20577"/>
          <ac:graphicFrameMkLst>
            <pc:docMk/>
            <pc:sldMk cId="2200261" sldId="260"/>
            <ac:graphicFrameMk id="4" creationId="{65F79379-B836-6E3D-DAEE-E21F528C9F37}"/>
          </ac:graphicFrameMkLst>
        </pc:graphicFrameChg>
        <pc:picChg chg="del">
          <ac:chgData name="Zheqi Chen" userId="cf9153cf-bfb0-4302-b845-7c6b79e65bb2" providerId="ADAL" clId="{C016FE59-29F9-44B1-A447-4D764A4F6A46}" dt="2022-07-12T15:24:18.985" v="19" actId="478"/>
          <ac:picMkLst>
            <pc:docMk/>
            <pc:sldMk cId="2200261" sldId="260"/>
            <ac:picMk id="3" creationId="{A1AF7F64-B107-85D6-083D-89F6553882A7}"/>
          </ac:picMkLst>
        </pc:picChg>
        <pc:picChg chg="add mod ord">
          <ac:chgData name="Zheqi Chen" userId="cf9153cf-bfb0-4302-b845-7c6b79e65bb2" providerId="ADAL" clId="{C016FE59-29F9-44B1-A447-4D764A4F6A46}" dt="2022-07-12T17:58:12.342" v="236" actId="1076"/>
          <ac:picMkLst>
            <pc:docMk/>
            <pc:sldMk cId="2200261" sldId="260"/>
            <ac:picMk id="5" creationId="{2A968862-3496-865A-FAC7-65094E137FF0}"/>
          </ac:picMkLst>
        </pc:picChg>
      </pc:sldChg>
    </pc:docChg>
  </pc:docChgLst>
  <pc:docChgLst>
    <pc:chgData name="Zheqi Chen" userId="cf9153cf-bfb0-4302-b845-7c6b79e65bb2" providerId="ADAL" clId="{6C1AA305-D152-4786-A1CC-2F1918A36AA9}"/>
    <pc:docChg chg="custSel modSld">
      <pc:chgData name="Zheqi Chen" userId="cf9153cf-bfb0-4302-b845-7c6b79e65bb2" providerId="ADAL" clId="{6C1AA305-D152-4786-A1CC-2F1918A36AA9}" dt="2022-07-09T17:46:42.392" v="123" actId="20577"/>
      <pc:docMkLst>
        <pc:docMk/>
      </pc:docMkLst>
      <pc:sldChg chg="modSp mod">
        <pc:chgData name="Zheqi Chen" userId="cf9153cf-bfb0-4302-b845-7c6b79e65bb2" providerId="ADAL" clId="{6C1AA305-D152-4786-A1CC-2F1918A36AA9}" dt="2022-07-09T14:28:59.487" v="1" actId="20577"/>
        <pc:sldMkLst>
          <pc:docMk/>
          <pc:sldMk cId="3569320305" sldId="256"/>
        </pc:sldMkLst>
        <pc:spChg chg="mod">
          <ac:chgData name="Zheqi Chen" userId="cf9153cf-bfb0-4302-b845-7c6b79e65bb2" providerId="ADAL" clId="{6C1AA305-D152-4786-A1CC-2F1918A36AA9}" dt="2022-07-09T14:28:59.487" v="1" actId="20577"/>
          <ac:spMkLst>
            <pc:docMk/>
            <pc:sldMk cId="3569320305" sldId="256"/>
            <ac:spMk id="2" creationId="{CF658D37-1FD4-3BAF-B807-3368B796485A}"/>
          </ac:spMkLst>
        </pc:spChg>
      </pc:sldChg>
      <pc:sldChg chg="addSp delSp modSp mod">
        <pc:chgData name="Zheqi Chen" userId="cf9153cf-bfb0-4302-b845-7c6b79e65bb2" providerId="ADAL" clId="{6C1AA305-D152-4786-A1CC-2F1918A36AA9}" dt="2022-07-09T14:29:25.134" v="8" actId="1076"/>
        <pc:sldMkLst>
          <pc:docMk/>
          <pc:sldMk cId="3944826277" sldId="258"/>
        </pc:sldMkLst>
        <pc:picChg chg="add mod modCrop">
          <ac:chgData name="Zheqi Chen" userId="cf9153cf-bfb0-4302-b845-7c6b79e65bb2" providerId="ADAL" clId="{6C1AA305-D152-4786-A1CC-2F1918A36AA9}" dt="2022-07-09T14:29:25.134" v="8" actId="1076"/>
          <ac:picMkLst>
            <pc:docMk/>
            <pc:sldMk cId="3944826277" sldId="258"/>
            <ac:picMk id="4" creationId="{88C29225-5A2A-C547-63E1-FD1C1F0869E0}"/>
          </ac:picMkLst>
        </pc:picChg>
        <pc:picChg chg="del">
          <ac:chgData name="Zheqi Chen" userId="cf9153cf-bfb0-4302-b845-7c6b79e65bb2" providerId="ADAL" clId="{6C1AA305-D152-4786-A1CC-2F1918A36AA9}" dt="2022-07-09T14:29:01.650" v="2" actId="478"/>
          <ac:picMkLst>
            <pc:docMk/>
            <pc:sldMk cId="3944826277" sldId="258"/>
            <ac:picMk id="5" creationId="{828FAACA-80A8-6754-CAD6-3F4F73716403}"/>
          </ac:picMkLst>
        </pc:picChg>
      </pc:sldChg>
      <pc:sldChg chg="addSp delSp modSp mod">
        <pc:chgData name="Zheqi Chen" userId="cf9153cf-bfb0-4302-b845-7c6b79e65bb2" providerId="ADAL" clId="{6C1AA305-D152-4786-A1CC-2F1918A36AA9}" dt="2022-07-09T14:32:51.196" v="33" actId="1076"/>
        <pc:sldMkLst>
          <pc:docMk/>
          <pc:sldMk cId="1589255925" sldId="259"/>
        </pc:sldMkLst>
        <pc:picChg chg="add mod">
          <ac:chgData name="Zheqi Chen" userId="cf9153cf-bfb0-4302-b845-7c6b79e65bb2" providerId="ADAL" clId="{6C1AA305-D152-4786-A1CC-2F1918A36AA9}" dt="2022-07-09T14:32:51.196" v="33" actId="1076"/>
          <ac:picMkLst>
            <pc:docMk/>
            <pc:sldMk cId="1589255925" sldId="259"/>
            <ac:picMk id="3" creationId="{CDE0082A-817A-01D2-1CD1-8261C1B6C4E9}"/>
          </ac:picMkLst>
        </pc:picChg>
        <pc:picChg chg="del">
          <ac:chgData name="Zheqi Chen" userId="cf9153cf-bfb0-4302-b845-7c6b79e65bb2" providerId="ADAL" clId="{6C1AA305-D152-4786-A1CC-2F1918A36AA9}" dt="2022-07-09T14:32:02.823" v="26" actId="478"/>
          <ac:picMkLst>
            <pc:docMk/>
            <pc:sldMk cId="1589255925" sldId="259"/>
            <ac:picMk id="4" creationId="{D5837DD2-7A89-2022-E5AE-02225DF9084A}"/>
          </ac:picMkLst>
        </pc:picChg>
        <pc:picChg chg="add mod">
          <ac:chgData name="Zheqi Chen" userId="cf9153cf-bfb0-4302-b845-7c6b79e65bb2" providerId="ADAL" clId="{6C1AA305-D152-4786-A1CC-2F1918A36AA9}" dt="2022-07-09T14:32:48.733" v="32" actId="1076"/>
          <ac:picMkLst>
            <pc:docMk/>
            <pc:sldMk cId="1589255925" sldId="259"/>
            <ac:picMk id="8" creationId="{B633DB07-CB92-3600-5A19-48CDBEA0E004}"/>
          </ac:picMkLst>
        </pc:picChg>
        <pc:picChg chg="del">
          <ac:chgData name="Zheqi Chen" userId="cf9153cf-bfb0-4302-b845-7c6b79e65bb2" providerId="ADAL" clId="{6C1AA305-D152-4786-A1CC-2F1918A36AA9}" dt="2022-07-09T14:31:47.477" v="20" actId="478"/>
          <ac:picMkLst>
            <pc:docMk/>
            <pc:sldMk cId="1589255925" sldId="259"/>
            <ac:picMk id="9" creationId="{B570D89B-050F-3C08-51A3-3DFF407A7F06}"/>
          </ac:picMkLst>
        </pc:picChg>
      </pc:sldChg>
      <pc:sldChg chg="addSp delSp modSp mod">
        <pc:chgData name="Zheqi Chen" userId="cf9153cf-bfb0-4302-b845-7c6b79e65bb2" providerId="ADAL" clId="{6C1AA305-D152-4786-A1CC-2F1918A36AA9}" dt="2022-07-09T17:46:42.392" v="123" actId="20577"/>
        <pc:sldMkLst>
          <pc:docMk/>
          <pc:sldMk cId="2200261" sldId="260"/>
        </pc:sldMkLst>
        <pc:spChg chg="mod">
          <ac:chgData name="Zheqi Chen" userId="cf9153cf-bfb0-4302-b845-7c6b79e65bb2" providerId="ADAL" clId="{6C1AA305-D152-4786-A1CC-2F1918A36AA9}" dt="2022-07-09T14:31:07.215" v="19" actId="1076"/>
          <ac:spMkLst>
            <pc:docMk/>
            <pc:sldMk cId="2200261" sldId="260"/>
            <ac:spMk id="7" creationId="{FB854222-AEC8-1922-18EE-1226E9770C72}"/>
          </ac:spMkLst>
        </pc:spChg>
        <pc:graphicFrameChg chg="modGraphic">
          <ac:chgData name="Zheqi Chen" userId="cf9153cf-bfb0-4302-b845-7c6b79e65bb2" providerId="ADAL" clId="{6C1AA305-D152-4786-A1CC-2F1918A36AA9}" dt="2022-07-09T17:46:42.392" v="123" actId="20577"/>
          <ac:graphicFrameMkLst>
            <pc:docMk/>
            <pc:sldMk cId="2200261" sldId="260"/>
            <ac:graphicFrameMk id="4" creationId="{65F79379-B836-6E3D-DAEE-E21F528C9F37}"/>
          </ac:graphicFrameMkLst>
        </pc:graphicFrameChg>
        <pc:picChg chg="add mod ord">
          <ac:chgData name="Zheqi Chen" userId="cf9153cf-bfb0-4302-b845-7c6b79e65bb2" providerId="ADAL" clId="{6C1AA305-D152-4786-A1CC-2F1918A36AA9}" dt="2022-07-09T14:31:04.679" v="18" actId="1076"/>
          <ac:picMkLst>
            <pc:docMk/>
            <pc:sldMk cId="2200261" sldId="260"/>
            <ac:picMk id="3" creationId="{4D1D90E3-CF90-1742-32AA-CB5F18D64E01}"/>
          </ac:picMkLst>
        </pc:picChg>
        <pc:picChg chg="del">
          <ac:chgData name="Zheqi Chen" userId="cf9153cf-bfb0-4302-b845-7c6b79e65bb2" providerId="ADAL" clId="{6C1AA305-D152-4786-A1CC-2F1918A36AA9}" dt="2022-07-09T14:30:42.707" v="9" actId="478"/>
          <ac:picMkLst>
            <pc:docMk/>
            <pc:sldMk cId="2200261" sldId="260"/>
            <ac:picMk id="6" creationId="{6F9F4091-F1C5-5624-1F59-57AF1CAC0686}"/>
          </ac:picMkLst>
        </pc:picChg>
      </pc:sldChg>
    </pc:docChg>
  </pc:docChgLst>
  <pc:docChgLst>
    <pc:chgData name="Zheqi Chen" userId="cf9153cf-bfb0-4302-b845-7c6b79e65bb2" providerId="ADAL" clId="{21B613C8-122B-42F7-910B-3FFD91B397B6}"/>
    <pc:docChg chg="custSel modSld">
      <pc:chgData name="Zheqi Chen" userId="cf9153cf-bfb0-4302-b845-7c6b79e65bb2" providerId="ADAL" clId="{21B613C8-122B-42F7-910B-3FFD91B397B6}" dt="2022-07-11T14:28:45.315" v="84" actId="20577"/>
      <pc:docMkLst>
        <pc:docMk/>
      </pc:docMkLst>
      <pc:sldChg chg="modSp mod">
        <pc:chgData name="Zheqi Chen" userId="cf9153cf-bfb0-4302-b845-7c6b79e65bb2" providerId="ADAL" clId="{21B613C8-122B-42F7-910B-3FFD91B397B6}" dt="2022-07-11T14:19:21.203" v="1" actId="20577"/>
        <pc:sldMkLst>
          <pc:docMk/>
          <pc:sldMk cId="3569320305" sldId="256"/>
        </pc:sldMkLst>
        <pc:spChg chg="mod">
          <ac:chgData name="Zheqi Chen" userId="cf9153cf-bfb0-4302-b845-7c6b79e65bb2" providerId="ADAL" clId="{21B613C8-122B-42F7-910B-3FFD91B397B6}" dt="2022-07-11T14:19:21.203" v="1" actId="20577"/>
          <ac:spMkLst>
            <pc:docMk/>
            <pc:sldMk cId="3569320305" sldId="256"/>
            <ac:spMk id="2" creationId="{CF658D37-1FD4-3BAF-B807-3368B796485A}"/>
          </ac:spMkLst>
        </pc:spChg>
      </pc:sldChg>
      <pc:sldChg chg="addSp delSp modSp mod">
        <pc:chgData name="Zheqi Chen" userId="cf9153cf-bfb0-4302-b845-7c6b79e65bb2" providerId="ADAL" clId="{21B613C8-122B-42F7-910B-3FFD91B397B6}" dt="2022-07-11T14:19:48.399" v="9" actId="14100"/>
        <pc:sldMkLst>
          <pc:docMk/>
          <pc:sldMk cId="3944826277" sldId="258"/>
        </pc:sldMkLst>
        <pc:picChg chg="add mod modCrop">
          <ac:chgData name="Zheqi Chen" userId="cf9153cf-bfb0-4302-b845-7c6b79e65bb2" providerId="ADAL" clId="{21B613C8-122B-42F7-910B-3FFD91B397B6}" dt="2022-07-11T14:19:48.399" v="9" actId="14100"/>
          <ac:picMkLst>
            <pc:docMk/>
            <pc:sldMk cId="3944826277" sldId="258"/>
            <ac:picMk id="4" creationId="{C71B171D-60C4-4FD4-0857-E9C41B5DCBDA}"/>
          </ac:picMkLst>
        </pc:picChg>
        <pc:picChg chg="del">
          <ac:chgData name="Zheqi Chen" userId="cf9153cf-bfb0-4302-b845-7c6b79e65bb2" providerId="ADAL" clId="{21B613C8-122B-42F7-910B-3FFD91B397B6}" dt="2022-07-11T14:19:25.176" v="2" actId="478"/>
          <ac:picMkLst>
            <pc:docMk/>
            <pc:sldMk cId="3944826277" sldId="258"/>
            <ac:picMk id="5" creationId="{C989BDC2-49B2-2B50-6444-6E402DE6C31D}"/>
          </ac:picMkLst>
        </pc:picChg>
      </pc:sldChg>
      <pc:sldChg chg="addSp delSp modSp mod">
        <pc:chgData name="Zheqi Chen" userId="cf9153cf-bfb0-4302-b845-7c6b79e65bb2" providerId="ADAL" clId="{21B613C8-122B-42F7-910B-3FFD91B397B6}" dt="2022-07-11T14:23:10.478" v="27" actId="1076"/>
        <pc:sldMkLst>
          <pc:docMk/>
          <pc:sldMk cId="1589255925" sldId="259"/>
        </pc:sldMkLst>
        <pc:picChg chg="add del mod">
          <ac:chgData name="Zheqi Chen" userId="cf9153cf-bfb0-4302-b845-7c6b79e65bb2" providerId="ADAL" clId="{21B613C8-122B-42F7-910B-3FFD91B397B6}" dt="2022-07-11T14:20:54.055" v="15" actId="478"/>
          <ac:picMkLst>
            <pc:docMk/>
            <pc:sldMk cId="1589255925" sldId="259"/>
            <ac:picMk id="3" creationId="{52B085FB-7B6A-2C31-DD9C-B49560BE5A5E}"/>
          </ac:picMkLst>
        </pc:picChg>
        <pc:picChg chg="del">
          <ac:chgData name="Zheqi Chen" userId="cf9153cf-bfb0-4302-b845-7c6b79e65bb2" providerId="ADAL" clId="{21B613C8-122B-42F7-910B-3FFD91B397B6}" dt="2022-07-11T14:20:47.083" v="10" actId="478"/>
          <ac:picMkLst>
            <pc:docMk/>
            <pc:sldMk cId="1589255925" sldId="259"/>
            <ac:picMk id="4" creationId="{D2BC85AF-20E4-F5C7-64D5-B58D05C021C9}"/>
          </ac:picMkLst>
        </pc:picChg>
        <pc:picChg chg="add mod">
          <ac:chgData name="Zheqi Chen" userId="cf9153cf-bfb0-4302-b845-7c6b79e65bb2" providerId="ADAL" clId="{21B613C8-122B-42F7-910B-3FFD91B397B6}" dt="2022-07-11T14:22:13.844" v="20" actId="1076"/>
          <ac:picMkLst>
            <pc:docMk/>
            <pc:sldMk cId="1589255925" sldId="259"/>
            <ac:picMk id="8" creationId="{CCC10927-F476-0659-3A17-59FDC76B9719}"/>
          </ac:picMkLst>
        </pc:picChg>
        <pc:picChg chg="del">
          <ac:chgData name="Zheqi Chen" userId="cf9153cf-bfb0-4302-b845-7c6b79e65bb2" providerId="ADAL" clId="{21B613C8-122B-42F7-910B-3FFD91B397B6}" dt="2022-07-11T14:22:16.373" v="21" actId="478"/>
          <ac:picMkLst>
            <pc:docMk/>
            <pc:sldMk cId="1589255925" sldId="259"/>
            <ac:picMk id="9" creationId="{D222E7B0-9A34-2981-0A44-B1F6192F3058}"/>
          </ac:picMkLst>
        </pc:picChg>
        <pc:picChg chg="add mod">
          <ac:chgData name="Zheqi Chen" userId="cf9153cf-bfb0-4302-b845-7c6b79e65bb2" providerId="ADAL" clId="{21B613C8-122B-42F7-910B-3FFD91B397B6}" dt="2022-07-11T14:23:10.478" v="27" actId="1076"/>
          <ac:picMkLst>
            <pc:docMk/>
            <pc:sldMk cId="1589255925" sldId="259"/>
            <ac:picMk id="12" creationId="{18A468FC-411A-27D9-BD95-8A41832AD58B}"/>
          </ac:picMkLst>
        </pc:picChg>
      </pc:sldChg>
      <pc:sldChg chg="addSp delSp modSp mod">
        <pc:chgData name="Zheqi Chen" userId="cf9153cf-bfb0-4302-b845-7c6b79e65bb2" providerId="ADAL" clId="{21B613C8-122B-42F7-910B-3FFD91B397B6}" dt="2022-07-11T14:28:45.315" v="84" actId="20577"/>
        <pc:sldMkLst>
          <pc:docMk/>
          <pc:sldMk cId="2200261" sldId="260"/>
        </pc:sldMkLst>
        <pc:graphicFrameChg chg="modGraphic">
          <ac:chgData name="Zheqi Chen" userId="cf9153cf-bfb0-4302-b845-7c6b79e65bb2" providerId="ADAL" clId="{21B613C8-122B-42F7-910B-3FFD91B397B6}" dt="2022-07-11T14:28:45.315" v="84" actId="20577"/>
          <ac:graphicFrameMkLst>
            <pc:docMk/>
            <pc:sldMk cId="2200261" sldId="260"/>
            <ac:graphicFrameMk id="4" creationId="{65F79379-B836-6E3D-DAEE-E21F528C9F37}"/>
          </ac:graphicFrameMkLst>
        </pc:graphicFrameChg>
        <pc:picChg chg="add mod ord">
          <ac:chgData name="Zheqi Chen" userId="cf9153cf-bfb0-4302-b845-7c6b79e65bb2" providerId="ADAL" clId="{21B613C8-122B-42F7-910B-3FFD91B397B6}" dt="2022-07-11T14:24:34.346" v="40" actId="167"/>
          <ac:picMkLst>
            <pc:docMk/>
            <pc:sldMk cId="2200261" sldId="260"/>
            <ac:picMk id="3" creationId="{A1AF7F64-B107-85D6-083D-89F6553882A7}"/>
          </ac:picMkLst>
        </pc:picChg>
        <pc:picChg chg="del">
          <ac:chgData name="Zheqi Chen" userId="cf9153cf-bfb0-4302-b845-7c6b79e65bb2" providerId="ADAL" clId="{21B613C8-122B-42F7-910B-3FFD91B397B6}" dt="2022-07-11T14:23:29.626" v="28" actId="478"/>
          <ac:picMkLst>
            <pc:docMk/>
            <pc:sldMk cId="2200261" sldId="260"/>
            <ac:picMk id="5" creationId="{07DCCD54-96F3-2E38-86BB-A0D62D301512}"/>
          </ac:picMkLst>
        </pc:picChg>
      </pc:sldChg>
    </pc:docChg>
  </pc:docChgLst>
  <pc:docChgLst>
    <pc:chgData name="Zheqi Chen" userId="cf9153cf-bfb0-4302-b845-7c6b79e65bb2" providerId="ADAL" clId="{B5769669-1614-4259-9BBC-7599FD21EE1A}"/>
    <pc:docChg chg="custSel modSld">
      <pc:chgData name="Zheqi Chen" userId="cf9153cf-bfb0-4302-b845-7c6b79e65bb2" providerId="ADAL" clId="{B5769669-1614-4259-9BBC-7599FD21EE1A}" dt="2022-07-13T14:41:34.592" v="143" actId="20577"/>
      <pc:docMkLst>
        <pc:docMk/>
      </pc:docMkLst>
      <pc:sldChg chg="modSp mod">
        <pc:chgData name="Zheqi Chen" userId="cf9153cf-bfb0-4302-b845-7c6b79e65bb2" providerId="ADAL" clId="{B5769669-1614-4259-9BBC-7599FD21EE1A}" dt="2022-07-13T14:33:40.753" v="1" actId="20577"/>
        <pc:sldMkLst>
          <pc:docMk/>
          <pc:sldMk cId="3569320305" sldId="256"/>
        </pc:sldMkLst>
        <pc:spChg chg="mod">
          <ac:chgData name="Zheqi Chen" userId="cf9153cf-bfb0-4302-b845-7c6b79e65bb2" providerId="ADAL" clId="{B5769669-1614-4259-9BBC-7599FD21EE1A}" dt="2022-07-13T14:33:40.753" v="1" actId="20577"/>
          <ac:spMkLst>
            <pc:docMk/>
            <pc:sldMk cId="3569320305" sldId="256"/>
            <ac:spMk id="2" creationId="{CF658D37-1FD4-3BAF-B807-3368B796485A}"/>
          </ac:spMkLst>
        </pc:spChg>
      </pc:sldChg>
      <pc:sldChg chg="addSp delSp modSp mod">
        <pc:chgData name="Zheqi Chen" userId="cf9153cf-bfb0-4302-b845-7c6b79e65bb2" providerId="ADAL" clId="{B5769669-1614-4259-9BBC-7599FD21EE1A}" dt="2022-07-13T14:35:00.943" v="28" actId="1076"/>
        <pc:sldMkLst>
          <pc:docMk/>
          <pc:sldMk cId="3944826277" sldId="258"/>
        </pc:sldMkLst>
        <pc:picChg chg="add mod modCrop">
          <ac:chgData name="Zheqi Chen" userId="cf9153cf-bfb0-4302-b845-7c6b79e65bb2" providerId="ADAL" clId="{B5769669-1614-4259-9BBC-7599FD21EE1A}" dt="2022-07-13T14:35:00.943" v="28" actId="1076"/>
          <ac:picMkLst>
            <pc:docMk/>
            <pc:sldMk cId="3944826277" sldId="258"/>
            <ac:picMk id="4" creationId="{AE770AC5-5ADC-426C-CC15-E77003733164}"/>
          </ac:picMkLst>
        </pc:picChg>
        <pc:picChg chg="del">
          <ac:chgData name="Zheqi Chen" userId="cf9153cf-bfb0-4302-b845-7c6b79e65bb2" providerId="ADAL" clId="{B5769669-1614-4259-9BBC-7599FD21EE1A}" dt="2022-07-13T14:34:17.303" v="14" actId="478"/>
          <ac:picMkLst>
            <pc:docMk/>
            <pc:sldMk cId="3944826277" sldId="258"/>
            <ac:picMk id="5" creationId="{043FABA1-2D7C-9351-F40D-C89761B3CF3F}"/>
          </ac:picMkLst>
        </pc:picChg>
        <pc:picChg chg="del">
          <ac:chgData name="Zheqi Chen" userId="cf9153cf-bfb0-4302-b845-7c6b79e65bb2" providerId="ADAL" clId="{B5769669-1614-4259-9BBC-7599FD21EE1A}" dt="2022-07-13T14:33:46.822" v="2" actId="478"/>
          <ac:picMkLst>
            <pc:docMk/>
            <pc:sldMk cId="3944826277" sldId="258"/>
            <ac:picMk id="7" creationId="{9BABAE73-2FF4-99D2-04C4-A3C338B8CB82}"/>
          </ac:picMkLst>
        </pc:picChg>
        <pc:picChg chg="add mod ord modCrop">
          <ac:chgData name="Zheqi Chen" userId="cf9153cf-bfb0-4302-b845-7c6b79e65bb2" providerId="ADAL" clId="{B5769669-1614-4259-9BBC-7599FD21EE1A}" dt="2022-07-13T14:34:57.967" v="27" actId="1076"/>
          <ac:picMkLst>
            <pc:docMk/>
            <pc:sldMk cId="3944826277" sldId="258"/>
            <ac:picMk id="8" creationId="{33CF18AC-450D-2BA1-0D68-F13642A926D2}"/>
          </ac:picMkLst>
        </pc:picChg>
      </pc:sldChg>
      <pc:sldChg chg="addSp delSp modSp mod">
        <pc:chgData name="Zheqi Chen" userId="cf9153cf-bfb0-4302-b845-7c6b79e65bb2" providerId="ADAL" clId="{B5769669-1614-4259-9BBC-7599FD21EE1A}" dt="2022-07-13T14:36:40.669" v="40" actId="1076"/>
        <pc:sldMkLst>
          <pc:docMk/>
          <pc:sldMk cId="1589255925" sldId="259"/>
        </pc:sldMkLst>
        <pc:picChg chg="del">
          <ac:chgData name="Zheqi Chen" userId="cf9153cf-bfb0-4302-b845-7c6b79e65bb2" providerId="ADAL" clId="{B5769669-1614-4259-9BBC-7599FD21EE1A}" dt="2022-07-13T14:35:50.874" v="29" actId="478"/>
          <ac:picMkLst>
            <pc:docMk/>
            <pc:sldMk cId="1589255925" sldId="259"/>
            <ac:picMk id="3" creationId="{7B59E54F-4DBC-86D3-C44B-9C79B305D73F}"/>
          </ac:picMkLst>
        </pc:picChg>
        <pc:picChg chg="add mod">
          <ac:chgData name="Zheqi Chen" userId="cf9153cf-bfb0-4302-b845-7c6b79e65bb2" providerId="ADAL" clId="{B5769669-1614-4259-9BBC-7599FD21EE1A}" dt="2022-07-13T14:36:02.503" v="34" actId="1076"/>
          <ac:picMkLst>
            <pc:docMk/>
            <pc:sldMk cId="1589255925" sldId="259"/>
            <ac:picMk id="4" creationId="{B741FCB9-7195-E347-56CF-69FE57588159}"/>
          </ac:picMkLst>
        </pc:picChg>
        <pc:picChg chg="del">
          <ac:chgData name="Zheqi Chen" userId="cf9153cf-bfb0-4302-b845-7c6b79e65bb2" providerId="ADAL" clId="{B5769669-1614-4259-9BBC-7599FD21EE1A}" dt="2022-07-13T14:36:03.413" v="35" actId="478"/>
          <ac:picMkLst>
            <pc:docMk/>
            <pc:sldMk cId="1589255925" sldId="259"/>
            <ac:picMk id="5" creationId="{4C20308A-B36D-823F-6822-ED7EEFC54BAC}"/>
          </ac:picMkLst>
        </pc:picChg>
        <pc:picChg chg="add mod">
          <ac:chgData name="Zheqi Chen" userId="cf9153cf-bfb0-4302-b845-7c6b79e65bb2" providerId="ADAL" clId="{B5769669-1614-4259-9BBC-7599FD21EE1A}" dt="2022-07-13T14:36:40.669" v="40" actId="1076"/>
          <ac:picMkLst>
            <pc:docMk/>
            <pc:sldMk cId="1589255925" sldId="259"/>
            <ac:picMk id="9" creationId="{C77DEBF5-810F-DCC0-4D5C-2B8D27A91C5B}"/>
          </ac:picMkLst>
        </pc:picChg>
      </pc:sldChg>
      <pc:sldChg chg="addSp delSp modSp mod">
        <pc:chgData name="Zheqi Chen" userId="cf9153cf-bfb0-4302-b845-7c6b79e65bb2" providerId="ADAL" clId="{B5769669-1614-4259-9BBC-7599FD21EE1A}" dt="2022-07-13T14:41:34.592" v="143" actId="20577"/>
        <pc:sldMkLst>
          <pc:docMk/>
          <pc:sldMk cId="2200261" sldId="260"/>
        </pc:sldMkLst>
        <pc:graphicFrameChg chg="modGraphic">
          <ac:chgData name="Zheqi Chen" userId="cf9153cf-bfb0-4302-b845-7c6b79e65bb2" providerId="ADAL" clId="{B5769669-1614-4259-9BBC-7599FD21EE1A}" dt="2022-07-13T14:41:34.592" v="143" actId="20577"/>
          <ac:graphicFrameMkLst>
            <pc:docMk/>
            <pc:sldMk cId="2200261" sldId="260"/>
            <ac:graphicFrameMk id="4" creationId="{65F79379-B836-6E3D-DAEE-E21F528C9F37}"/>
          </ac:graphicFrameMkLst>
        </pc:graphicFrameChg>
        <pc:picChg chg="add mod ord">
          <ac:chgData name="Zheqi Chen" userId="cf9153cf-bfb0-4302-b845-7c6b79e65bb2" providerId="ADAL" clId="{B5769669-1614-4259-9BBC-7599FD21EE1A}" dt="2022-07-13T14:37:17.901" v="47" actId="167"/>
          <ac:picMkLst>
            <pc:docMk/>
            <pc:sldMk cId="2200261" sldId="260"/>
            <ac:picMk id="3" creationId="{5B84C2C8-1387-D02A-C83A-788ABBE84452}"/>
          </ac:picMkLst>
        </pc:picChg>
        <pc:picChg chg="del">
          <ac:chgData name="Zheqi Chen" userId="cf9153cf-bfb0-4302-b845-7c6b79e65bb2" providerId="ADAL" clId="{B5769669-1614-4259-9BBC-7599FD21EE1A}" dt="2022-07-13T14:37:06.971" v="41" actId="478"/>
          <ac:picMkLst>
            <pc:docMk/>
            <pc:sldMk cId="2200261" sldId="260"/>
            <ac:picMk id="5" creationId="{2A968862-3496-865A-FAC7-65094E137FF0}"/>
          </ac:picMkLst>
        </pc:picChg>
      </pc:sldChg>
    </pc:docChg>
  </pc:docChgLst>
  <pc:docChgLst>
    <pc:chgData name="Zheqi Chen" userId="cf9153cf-bfb0-4302-b845-7c6b79e65bb2" providerId="ADAL" clId="{9835E689-F985-49BE-99C5-21503460BA8D}"/>
    <pc:docChg chg="undo custSel modSld">
      <pc:chgData name="Zheqi Chen" userId="cf9153cf-bfb0-4302-b845-7c6b79e65bb2" providerId="ADAL" clId="{9835E689-F985-49BE-99C5-21503460BA8D}" dt="2022-07-17T17:08:25.994" v="108" actId="20577"/>
      <pc:docMkLst>
        <pc:docMk/>
      </pc:docMkLst>
      <pc:sldChg chg="modSp mod">
        <pc:chgData name="Zheqi Chen" userId="cf9153cf-bfb0-4302-b845-7c6b79e65bb2" providerId="ADAL" clId="{9835E689-F985-49BE-99C5-21503460BA8D}" dt="2022-07-17T14:48:15.464" v="1" actId="20577"/>
        <pc:sldMkLst>
          <pc:docMk/>
          <pc:sldMk cId="3569320305" sldId="256"/>
        </pc:sldMkLst>
        <pc:spChg chg="mod">
          <ac:chgData name="Zheqi Chen" userId="cf9153cf-bfb0-4302-b845-7c6b79e65bb2" providerId="ADAL" clId="{9835E689-F985-49BE-99C5-21503460BA8D}" dt="2022-07-17T14:48:15.464" v="1" actId="20577"/>
          <ac:spMkLst>
            <pc:docMk/>
            <pc:sldMk cId="3569320305" sldId="256"/>
            <ac:spMk id="2" creationId="{CF658D37-1FD4-3BAF-B807-3368B796485A}"/>
          </ac:spMkLst>
        </pc:spChg>
      </pc:sldChg>
      <pc:sldChg chg="addSp delSp modSp mod">
        <pc:chgData name="Zheqi Chen" userId="cf9153cf-bfb0-4302-b845-7c6b79e65bb2" providerId="ADAL" clId="{9835E689-F985-49BE-99C5-21503460BA8D}" dt="2022-07-17T14:49:23.068" v="22" actId="1076"/>
        <pc:sldMkLst>
          <pc:docMk/>
          <pc:sldMk cId="3944826277" sldId="258"/>
        </pc:sldMkLst>
        <pc:picChg chg="add mod modCrop">
          <ac:chgData name="Zheqi Chen" userId="cf9153cf-bfb0-4302-b845-7c6b79e65bb2" providerId="ADAL" clId="{9835E689-F985-49BE-99C5-21503460BA8D}" dt="2022-07-17T14:48:54.446" v="12" actId="14100"/>
          <ac:picMkLst>
            <pc:docMk/>
            <pc:sldMk cId="3944826277" sldId="258"/>
            <ac:picMk id="4" creationId="{B14C18AF-E17E-B2DC-A102-5620FD4F2165}"/>
          </ac:picMkLst>
        </pc:picChg>
        <pc:picChg chg="del">
          <ac:chgData name="Zheqi Chen" userId="cf9153cf-bfb0-4302-b845-7c6b79e65bb2" providerId="ADAL" clId="{9835E689-F985-49BE-99C5-21503460BA8D}" dt="2022-07-17T14:48:18.630" v="2" actId="478"/>
          <ac:picMkLst>
            <pc:docMk/>
            <pc:sldMk cId="3944826277" sldId="258"/>
            <ac:picMk id="5" creationId="{BE473FDD-2F4A-2117-B706-DDDA075F9084}"/>
          </ac:picMkLst>
        </pc:picChg>
        <pc:picChg chg="del">
          <ac:chgData name="Zheqi Chen" userId="cf9153cf-bfb0-4302-b845-7c6b79e65bb2" providerId="ADAL" clId="{9835E689-F985-49BE-99C5-21503460BA8D}" dt="2022-07-17T14:48:19.035" v="3" actId="478"/>
          <ac:picMkLst>
            <pc:docMk/>
            <pc:sldMk cId="3944826277" sldId="258"/>
            <ac:picMk id="7" creationId="{FC7304EF-D334-B7B2-0E96-06C7B9641EF4}"/>
          </ac:picMkLst>
        </pc:picChg>
        <pc:picChg chg="add mod ord modCrop">
          <ac:chgData name="Zheqi Chen" userId="cf9153cf-bfb0-4302-b845-7c6b79e65bb2" providerId="ADAL" clId="{9835E689-F985-49BE-99C5-21503460BA8D}" dt="2022-07-17T14:49:23.068" v="22" actId="1076"/>
          <ac:picMkLst>
            <pc:docMk/>
            <pc:sldMk cId="3944826277" sldId="258"/>
            <ac:picMk id="8" creationId="{586887C1-D2C3-7E4F-80E1-D8C9333DF481}"/>
          </ac:picMkLst>
        </pc:picChg>
      </pc:sldChg>
      <pc:sldChg chg="addSp delSp modSp mod">
        <pc:chgData name="Zheqi Chen" userId="cf9153cf-bfb0-4302-b845-7c6b79e65bb2" providerId="ADAL" clId="{9835E689-F985-49BE-99C5-21503460BA8D}" dt="2022-07-17T14:50:43.085" v="34" actId="1076"/>
        <pc:sldMkLst>
          <pc:docMk/>
          <pc:sldMk cId="1589255925" sldId="259"/>
        </pc:sldMkLst>
        <pc:picChg chg="del">
          <ac:chgData name="Zheqi Chen" userId="cf9153cf-bfb0-4302-b845-7c6b79e65bb2" providerId="ADAL" clId="{9835E689-F985-49BE-99C5-21503460BA8D}" dt="2022-07-17T14:49:49.253" v="23" actId="478"/>
          <ac:picMkLst>
            <pc:docMk/>
            <pc:sldMk cId="1589255925" sldId="259"/>
            <ac:picMk id="3" creationId="{25A88E40-0315-3A20-32C6-030EA55D2F39}"/>
          </ac:picMkLst>
        </pc:picChg>
        <pc:picChg chg="add mod">
          <ac:chgData name="Zheqi Chen" userId="cf9153cf-bfb0-4302-b845-7c6b79e65bb2" providerId="ADAL" clId="{9835E689-F985-49BE-99C5-21503460BA8D}" dt="2022-07-17T14:50:01.451" v="28" actId="1076"/>
          <ac:picMkLst>
            <pc:docMk/>
            <pc:sldMk cId="1589255925" sldId="259"/>
            <ac:picMk id="4" creationId="{CF96D164-3806-4E9E-B7BF-882C99CAFFBA}"/>
          </ac:picMkLst>
        </pc:picChg>
        <pc:picChg chg="del">
          <ac:chgData name="Zheqi Chen" userId="cf9153cf-bfb0-4302-b845-7c6b79e65bb2" providerId="ADAL" clId="{9835E689-F985-49BE-99C5-21503460BA8D}" dt="2022-07-17T14:50:02.692" v="29" actId="478"/>
          <ac:picMkLst>
            <pc:docMk/>
            <pc:sldMk cId="1589255925" sldId="259"/>
            <ac:picMk id="8" creationId="{6D688118-9424-D3D2-4CAC-528EF0B00778}"/>
          </ac:picMkLst>
        </pc:picChg>
        <pc:picChg chg="add mod">
          <ac:chgData name="Zheqi Chen" userId="cf9153cf-bfb0-4302-b845-7c6b79e65bb2" providerId="ADAL" clId="{9835E689-F985-49BE-99C5-21503460BA8D}" dt="2022-07-17T14:50:43.085" v="34" actId="1076"/>
          <ac:picMkLst>
            <pc:docMk/>
            <pc:sldMk cId="1589255925" sldId="259"/>
            <ac:picMk id="9" creationId="{7A16BC78-9CFE-4608-52AA-4C538F1585FC}"/>
          </ac:picMkLst>
        </pc:picChg>
      </pc:sldChg>
      <pc:sldChg chg="modSp mod">
        <pc:chgData name="Zheqi Chen" userId="cf9153cf-bfb0-4302-b845-7c6b79e65bb2" providerId="ADAL" clId="{9835E689-F985-49BE-99C5-21503460BA8D}" dt="2022-07-17T17:08:25.994" v="108" actId="20577"/>
        <pc:sldMkLst>
          <pc:docMk/>
          <pc:sldMk cId="2200261" sldId="260"/>
        </pc:sldMkLst>
        <pc:graphicFrameChg chg="modGraphic">
          <ac:chgData name="Zheqi Chen" userId="cf9153cf-bfb0-4302-b845-7c6b79e65bb2" providerId="ADAL" clId="{9835E689-F985-49BE-99C5-21503460BA8D}" dt="2022-07-17T17:08:25.994" v="108" actId="20577"/>
          <ac:graphicFrameMkLst>
            <pc:docMk/>
            <pc:sldMk cId="2200261" sldId="260"/>
            <ac:graphicFrameMk id="4" creationId="{65F79379-B836-6E3D-DAEE-E21F528C9F37}"/>
          </ac:graphicFrameMkLst>
        </pc:graphicFrameChg>
      </pc:sldChg>
    </pc:docChg>
  </pc:docChgLst>
  <pc:docChgLst>
    <pc:chgData name="Zheqi Chen" userId="cf9153cf-bfb0-4302-b845-7c6b79e65bb2" providerId="ADAL" clId="{F70D6DEF-88B1-4608-BBAA-1DBCC9C149CD}"/>
    <pc:docChg chg="undo custSel addSld modSld">
      <pc:chgData name="Zheqi Chen" userId="cf9153cf-bfb0-4302-b845-7c6b79e65bb2" providerId="ADAL" clId="{F70D6DEF-88B1-4608-BBAA-1DBCC9C149CD}" dt="2022-07-08T17:34:07.208" v="293" actId="1076"/>
      <pc:docMkLst>
        <pc:docMk/>
      </pc:docMkLst>
      <pc:sldChg chg="addSp delSp modSp mod">
        <pc:chgData name="Zheqi Chen" userId="cf9153cf-bfb0-4302-b845-7c6b79e65bb2" providerId="ADAL" clId="{F70D6DEF-88B1-4608-BBAA-1DBCC9C149CD}" dt="2022-07-08T15:05:35.188" v="219" actId="1076"/>
        <pc:sldMkLst>
          <pc:docMk/>
          <pc:sldMk cId="3944826277" sldId="258"/>
        </pc:sldMkLst>
        <pc:picChg chg="del">
          <ac:chgData name="Zheqi Chen" userId="cf9153cf-bfb0-4302-b845-7c6b79e65bb2" providerId="ADAL" clId="{F70D6DEF-88B1-4608-BBAA-1DBCC9C149CD}" dt="2022-07-08T15:05:16.741" v="213" actId="478"/>
          <ac:picMkLst>
            <pc:docMk/>
            <pc:sldMk cId="3944826277" sldId="258"/>
            <ac:picMk id="4" creationId="{DE45737D-ACF6-C564-0AA1-8CAADE6E51B7}"/>
          </ac:picMkLst>
        </pc:picChg>
        <pc:picChg chg="add mod modCrop">
          <ac:chgData name="Zheqi Chen" userId="cf9153cf-bfb0-4302-b845-7c6b79e65bb2" providerId="ADAL" clId="{F70D6DEF-88B1-4608-BBAA-1DBCC9C149CD}" dt="2022-07-08T15:05:35.188" v="219" actId="1076"/>
          <ac:picMkLst>
            <pc:docMk/>
            <pc:sldMk cId="3944826277" sldId="258"/>
            <ac:picMk id="5" creationId="{828FAACA-80A8-6754-CAD6-3F4F73716403}"/>
          </ac:picMkLst>
        </pc:picChg>
      </pc:sldChg>
      <pc:sldChg chg="modSp mod">
        <pc:chgData name="Zheqi Chen" userId="cf9153cf-bfb0-4302-b845-7c6b79e65bb2" providerId="ADAL" clId="{F70D6DEF-88B1-4608-BBAA-1DBCC9C149CD}" dt="2022-07-08T17:33:43.035" v="282" actId="20577"/>
        <pc:sldMkLst>
          <pc:docMk/>
          <pc:sldMk cId="1589255925" sldId="259"/>
        </pc:sldMkLst>
        <pc:spChg chg="mod">
          <ac:chgData name="Zheqi Chen" userId="cf9153cf-bfb0-4302-b845-7c6b79e65bb2" providerId="ADAL" clId="{F70D6DEF-88B1-4608-BBAA-1DBCC9C149CD}" dt="2022-07-08T17:33:43.035" v="282" actId="20577"/>
          <ac:spMkLst>
            <pc:docMk/>
            <pc:sldMk cId="1589255925" sldId="259"/>
            <ac:spMk id="7" creationId="{9580D50D-7610-0E99-FAB2-9B1D26ABFEAF}"/>
          </ac:spMkLst>
        </pc:spChg>
      </pc:sldChg>
      <pc:sldChg chg="addSp delSp modSp new mod">
        <pc:chgData name="Zheqi Chen" userId="cf9153cf-bfb0-4302-b845-7c6b79e65bb2" providerId="ADAL" clId="{F70D6DEF-88B1-4608-BBAA-1DBCC9C149CD}" dt="2022-07-08T17:34:07.208" v="293" actId="1076"/>
        <pc:sldMkLst>
          <pc:docMk/>
          <pc:sldMk cId="2200261" sldId="260"/>
        </pc:sldMkLst>
        <pc:spChg chg="del">
          <ac:chgData name="Zheqi Chen" userId="cf9153cf-bfb0-4302-b845-7c6b79e65bb2" providerId="ADAL" clId="{F70D6DEF-88B1-4608-BBAA-1DBCC9C149CD}" dt="2022-07-08T14:49:19.077" v="2" actId="478"/>
          <ac:spMkLst>
            <pc:docMk/>
            <pc:sldMk cId="2200261" sldId="260"/>
            <ac:spMk id="2" creationId="{95A23C48-C00C-7936-3D0B-35AEDB1DBC87}"/>
          </ac:spMkLst>
        </pc:spChg>
        <pc:spChg chg="del">
          <ac:chgData name="Zheqi Chen" userId="cf9153cf-bfb0-4302-b845-7c6b79e65bb2" providerId="ADAL" clId="{F70D6DEF-88B1-4608-BBAA-1DBCC9C149CD}" dt="2022-07-08T14:49:18.262" v="1" actId="478"/>
          <ac:spMkLst>
            <pc:docMk/>
            <pc:sldMk cId="2200261" sldId="260"/>
            <ac:spMk id="3" creationId="{A11F21E4-FF3A-6516-E52E-27EF9A0718F7}"/>
          </ac:spMkLst>
        </pc:spChg>
        <pc:spChg chg="add mod">
          <ac:chgData name="Zheqi Chen" userId="cf9153cf-bfb0-4302-b845-7c6b79e65bb2" providerId="ADAL" clId="{F70D6DEF-88B1-4608-BBAA-1DBCC9C149CD}" dt="2022-07-08T17:34:07.208" v="293" actId="1076"/>
          <ac:spMkLst>
            <pc:docMk/>
            <pc:sldMk cId="2200261" sldId="260"/>
            <ac:spMk id="7" creationId="{FB854222-AEC8-1922-18EE-1226E9770C72}"/>
          </ac:spMkLst>
        </pc:spChg>
        <pc:graphicFrameChg chg="add mod modGraphic">
          <ac:chgData name="Zheqi Chen" userId="cf9153cf-bfb0-4302-b845-7c6b79e65bb2" providerId="ADAL" clId="{F70D6DEF-88B1-4608-BBAA-1DBCC9C149CD}" dt="2022-07-08T17:33:52.371" v="285" actId="14734"/>
          <ac:graphicFrameMkLst>
            <pc:docMk/>
            <pc:sldMk cId="2200261" sldId="260"/>
            <ac:graphicFrameMk id="4" creationId="{65F79379-B836-6E3D-DAEE-E21F528C9F37}"/>
          </ac:graphicFrameMkLst>
        </pc:graphicFrameChg>
        <pc:picChg chg="add mod modCrop">
          <ac:chgData name="Zheqi Chen" userId="cf9153cf-bfb0-4302-b845-7c6b79e65bb2" providerId="ADAL" clId="{F70D6DEF-88B1-4608-BBAA-1DBCC9C149CD}" dt="2022-07-08T15:26:47.615" v="269" actId="14100"/>
          <ac:picMkLst>
            <pc:docMk/>
            <pc:sldMk cId="2200261" sldId="260"/>
            <ac:picMk id="6" creationId="{6F9F4091-F1C5-5624-1F59-57AF1CAC0686}"/>
          </ac:picMkLst>
        </pc:picChg>
      </pc:sldChg>
    </pc:docChg>
  </pc:docChgLst>
  <pc:docChgLst>
    <pc:chgData name="Zheqi Chen" userId="cf9153cf-bfb0-4302-b845-7c6b79e65bb2" providerId="ADAL" clId="{40AE09E1-AF0D-4A68-9A97-241CC72BEB36}"/>
    <pc:docChg chg="undo custSel modSld">
      <pc:chgData name="Zheqi Chen" userId="cf9153cf-bfb0-4302-b845-7c6b79e65bb2" providerId="ADAL" clId="{40AE09E1-AF0D-4A68-9A97-241CC72BEB36}" dt="2022-07-16T17:46:27.790" v="197" actId="20577"/>
      <pc:docMkLst>
        <pc:docMk/>
      </pc:docMkLst>
      <pc:sldChg chg="modSp mod">
        <pc:chgData name="Zheqi Chen" userId="cf9153cf-bfb0-4302-b845-7c6b79e65bb2" providerId="ADAL" clId="{40AE09E1-AF0D-4A68-9A97-241CC72BEB36}" dt="2022-07-16T16:35:28.454" v="159" actId="20577"/>
        <pc:sldMkLst>
          <pc:docMk/>
          <pc:sldMk cId="3569320305" sldId="256"/>
        </pc:sldMkLst>
        <pc:spChg chg="mod">
          <ac:chgData name="Zheqi Chen" userId="cf9153cf-bfb0-4302-b845-7c6b79e65bb2" providerId="ADAL" clId="{40AE09E1-AF0D-4A68-9A97-241CC72BEB36}" dt="2022-07-16T16:35:28.454" v="159" actId="20577"/>
          <ac:spMkLst>
            <pc:docMk/>
            <pc:sldMk cId="3569320305" sldId="256"/>
            <ac:spMk id="2" creationId="{CF658D37-1FD4-3BAF-B807-3368B796485A}"/>
          </ac:spMkLst>
        </pc:spChg>
      </pc:sldChg>
      <pc:sldChg chg="addSp delSp modSp mod">
        <pc:chgData name="Zheqi Chen" userId="cf9153cf-bfb0-4302-b845-7c6b79e65bb2" providerId="ADAL" clId="{40AE09E1-AF0D-4A68-9A97-241CC72BEB36}" dt="2022-07-16T14:18:40.123" v="22" actId="1076"/>
        <pc:sldMkLst>
          <pc:docMk/>
          <pc:sldMk cId="3944826277" sldId="258"/>
        </pc:sldMkLst>
        <pc:picChg chg="del">
          <ac:chgData name="Zheqi Chen" userId="cf9153cf-bfb0-4302-b845-7c6b79e65bb2" providerId="ADAL" clId="{40AE09E1-AF0D-4A68-9A97-241CC72BEB36}" dt="2022-07-16T14:17:42.995" v="0" actId="478"/>
          <ac:picMkLst>
            <pc:docMk/>
            <pc:sldMk cId="3944826277" sldId="258"/>
            <ac:picMk id="4" creationId="{39551DF2-EE86-F89E-25F8-B927184B35D9}"/>
          </ac:picMkLst>
        </pc:picChg>
        <pc:picChg chg="add mod modCrop">
          <ac:chgData name="Zheqi Chen" userId="cf9153cf-bfb0-4302-b845-7c6b79e65bb2" providerId="ADAL" clId="{40AE09E1-AF0D-4A68-9A97-241CC72BEB36}" dt="2022-07-16T14:18:40.123" v="22" actId="1076"/>
          <ac:picMkLst>
            <pc:docMk/>
            <pc:sldMk cId="3944826277" sldId="258"/>
            <ac:picMk id="5" creationId="{BE473FDD-2F4A-2117-B706-DDDA075F9084}"/>
          </ac:picMkLst>
        </pc:picChg>
        <pc:picChg chg="add mod ord modCrop">
          <ac:chgData name="Zheqi Chen" userId="cf9153cf-bfb0-4302-b845-7c6b79e65bb2" providerId="ADAL" clId="{40AE09E1-AF0D-4A68-9A97-241CC72BEB36}" dt="2022-07-16T14:18:37.407" v="21" actId="1076"/>
          <ac:picMkLst>
            <pc:docMk/>
            <pc:sldMk cId="3944826277" sldId="258"/>
            <ac:picMk id="7" creationId="{FC7304EF-D334-B7B2-0E96-06C7B9641EF4}"/>
          </ac:picMkLst>
        </pc:picChg>
        <pc:picChg chg="del">
          <ac:chgData name="Zheqi Chen" userId="cf9153cf-bfb0-4302-b845-7c6b79e65bb2" providerId="ADAL" clId="{40AE09E1-AF0D-4A68-9A97-241CC72BEB36}" dt="2022-07-16T14:18:13.353" v="12" actId="478"/>
          <ac:picMkLst>
            <pc:docMk/>
            <pc:sldMk cId="3944826277" sldId="258"/>
            <ac:picMk id="8" creationId="{00CC6A8D-3601-CBDE-D75B-D7CF485E1B03}"/>
          </ac:picMkLst>
        </pc:picChg>
      </pc:sldChg>
      <pc:sldChg chg="addSp delSp modSp mod">
        <pc:chgData name="Zheqi Chen" userId="cf9153cf-bfb0-4302-b845-7c6b79e65bb2" providerId="ADAL" clId="{40AE09E1-AF0D-4A68-9A97-241CC72BEB36}" dt="2022-07-16T14:21:08.041" v="36" actId="1076"/>
        <pc:sldMkLst>
          <pc:docMk/>
          <pc:sldMk cId="1589255925" sldId="259"/>
        </pc:sldMkLst>
        <pc:picChg chg="add mod">
          <ac:chgData name="Zheqi Chen" userId="cf9153cf-bfb0-4302-b845-7c6b79e65bb2" providerId="ADAL" clId="{40AE09E1-AF0D-4A68-9A97-241CC72BEB36}" dt="2022-07-16T14:20:18.164" v="29" actId="1076"/>
          <ac:picMkLst>
            <pc:docMk/>
            <pc:sldMk cId="1589255925" sldId="259"/>
            <ac:picMk id="3" creationId="{25A88E40-0315-3A20-32C6-030EA55D2F39}"/>
          </ac:picMkLst>
        </pc:picChg>
        <pc:picChg chg="del">
          <ac:chgData name="Zheqi Chen" userId="cf9153cf-bfb0-4302-b845-7c6b79e65bb2" providerId="ADAL" clId="{40AE09E1-AF0D-4A68-9A97-241CC72BEB36}" dt="2022-07-16T14:20:09.540" v="23" actId="478"/>
          <ac:picMkLst>
            <pc:docMk/>
            <pc:sldMk cId="1589255925" sldId="259"/>
            <ac:picMk id="4" creationId="{726A3342-B152-0BC3-5EA0-4EBDCC0ED87C}"/>
          </ac:picMkLst>
        </pc:picChg>
        <pc:picChg chg="add mod">
          <ac:chgData name="Zheqi Chen" userId="cf9153cf-bfb0-4302-b845-7c6b79e65bb2" providerId="ADAL" clId="{40AE09E1-AF0D-4A68-9A97-241CC72BEB36}" dt="2022-07-16T14:21:08.041" v="36" actId="1076"/>
          <ac:picMkLst>
            <pc:docMk/>
            <pc:sldMk cId="1589255925" sldId="259"/>
            <ac:picMk id="8" creationId="{6D688118-9424-D3D2-4CAC-528EF0B00778}"/>
          </ac:picMkLst>
        </pc:picChg>
        <pc:picChg chg="del">
          <ac:chgData name="Zheqi Chen" userId="cf9153cf-bfb0-4302-b845-7c6b79e65bb2" providerId="ADAL" clId="{40AE09E1-AF0D-4A68-9A97-241CC72BEB36}" dt="2022-07-16T14:20:19.262" v="30" actId="478"/>
          <ac:picMkLst>
            <pc:docMk/>
            <pc:sldMk cId="1589255925" sldId="259"/>
            <ac:picMk id="9" creationId="{12FFFCEF-4555-83FF-B822-5D0F7B606F14}"/>
          </ac:picMkLst>
        </pc:picChg>
      </pc:sldChg>
      <pc:sldChg chg="delSp modSp mod">
        <pc:chgData name="Zheqi Chen" userId="cf9153cf-bfb0-4302-b845-7c6b79e65bb2" providerId="ADAL" clId="{40AE09E1-AF0D-4A68-9A97-241CC72BEB36}" dt="2022-07-16T17:46:27.790" v="197" actId="20577"/>
        <pc:sldMkLst>
          <pc:docMk/>
          <pc:sldMk cId="2200261" sldId="260"/>
        </pc:sldMkLst>
        <pc:spChg chg="del">
          <ac:chgData name="Zheqi Chen" userId="cf9153cf-bfb0-4302-b845-7c6b79e65bb2" providerId="ADAL" clId="{40AE09E1-AF0D-4A68-9A97-241CC72BEB36}" dt="2022-07-16T14:21:12.500" v="38" actId="478"/>
          <ac:spMkLst>
            <pc:docMk/>
            <pc:sldMk cId="2200261" sldId="260"/>
            <ac:spMk id="7" creationId="{FB854222-AEC8-1922-18EE-1226E9770C72}"/>
          </ac:spMkLst>
        </pc:spChg>
        <pc:graphicFrameChg chg="modGraphic">
          <ac:chgData name="Zheqi Chen" userId="cf9153cf-bfb0-4302-b845-7c6b79e65bb2" providerId="ADAL" clId="{40AE09E1-AF0D-4A68-9A97-241CC72BEB36}" dt="2022-07-16T17:46:27.790" v="197" actId="20577"/>
          <ac:graphicFrameMkLst>
            <pc:docMk/>
            <pc:sldMk cId="2200261" sldId="260"/>
            <ac:graphicFrameMk id="4" creationId="{65F79379-B836-6E3D-DAEE-E21F528C9F37}"/>
          </ac:graphicFrameMkLst>
        </pc:graphicFrameChg>
        <pc:picChg chg="del">
          <ac:chgData name="Zheqi Chen" userId="cf9153cf-bfb0-4302-b845-7c6b79e65bb2" providerId="ADAL" clId="{40AE09E1-AF0D-4A68-9A97-241CC72BEB36}" dt="2022-07-16T14:21:11.097" v="37" actId="478"/>
          <ac:picMkLst>
            <pc:docMk/>
            <pc:sldMk cId="2200261" sldId="260"/>
            <ac:picMk id="3" creationId="{A8E61886-B103-4D24-E253-0900A991E558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D3B9B2-8CE7-416B-78F3-ADD6088FC7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C94D7E-BE2A-506F-6C99-D8C5963E7D2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8E2934-8FA8-4E17-2D01-F2F197029F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EB46A-B79D-469E-BBE7-1D7019419F90}" type="datetimeFigureOut">
              <a:rPr lang="en-CA" smtClean="0"/>
              <a:t>2022-07-17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2B3D52-7951-1468-0961-5F409980F4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705BF4-70BB-7103-6298-02FF7C14B7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345A8-E987-4484-AE84-521E2473229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38402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293785-975B-17B1-9BC4-8E0986DDF2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B72ECE-7934-C286-296F-A2D1681378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11CC21-044E-793F-2A2F-26C06C2909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EB46A-B79D-469E-BBE7-1D7019419F90}" type="datetimeFigureOut">
              <a:rPr lang="en-CA" smtClean="0"/>
              <a:t>2022-07-17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69B392-2F62-1AE7-39EA-FACCD1978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A132EF-18C8-72AA-C60C-2E0E6B1BE6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345A8-E987-4484-AE84-521E2473229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272463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0A978E-7D9B-9B54-DFED-5C00AB736E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20BA63-9CC7-0584-45DB-5A9A08C902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71CE0A-212E-32DE-D339-62A785B421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EB46A-B79D-469E-BBE7-1D7019419F90}" type="datetimeFigureOut">
              <a:rPr lang="en-CA" smtClean="0"/>
              <a:t>2022-07-17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DF39C9-56B8-99D9-745B-5A26492642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16E2CD-FA9D-C9AC-D96C-4488F859CA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345A8-E987-4484-AE84-521E2473229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269129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9882E-B2BC-DEA9-E3F2-A2DD96E734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D5A80B-C9F9-90F2-683B-73023362F1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93CB333-2341-AB55-F25B-8182935381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31ADD6-5D78-3182-6E84-CFF9F22E13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EB46A-B79D-469E-BBE7-1D7019419F90}" type="datetimeFigureOut">
              <a:rPr lang="en-CA" smtClean="0"/>
              <a:t>2022-07-17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FACA7E6-1AFA-D811-B7EA-E275B0ADBE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056E95E-C28A-E9C8-E0C2-6696016B86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345A8-E987-4484-AE84-521E2473229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184854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17E41C-3DBF-30AA-F1A6-AB9EA4BB58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1260AF-425C-BF2D-ABA2-816AA1BD9D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018B402-C4A7-2CB1-6BC1-756EEC821D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B41112-8410-3B83-4288-43F71D44B40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166000F-347B-48E8-4A38-9304A1391B5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F39408E-FD3E-CE13-3E85-9FCA6E9CF5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EB46A-B79D-469E-BBE7-1D7019419F90}" type="datetimeFigureOut">
              <a:rPr lang="en-CA" smtClean="0"/>
              <a:t>2022-07-17</a:t>
            </a:fld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56706FA-EDDA-1839-DD87-8B5065999A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D2022BA-B591-12BD-4C6B-5EA91F338D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345A8-E987-4484-AE84-521E2473229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384595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0AFC18-3731-0817-A6D4-BBD6115575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EDFBE99-33AF-8A27-9D6E-9567DACA81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EB46A-B79D-469E-BBE7-1D7019419F90}" type="datetimeFigureOut">
              <a:rPr lang="en-CA" smtClean="0"/>
              <a:t>2022-07-17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3791E28-D852-A1F3-4D42-E7B64713ED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AF301AD-910F-CE2F-B584-C349A0D48B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345A8-E987-4484-AE84-521E2473229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297980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3B00398-53D3-7674-B998-69321320F4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EB46A-B79D-469E-BBE7-1D7019419F90}" type="datetimeFigureOut">
              <a:rPr lang="en-CA" smtClean="0"/>
              <a:t>2022-07-17</a:t>
            </a:fld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306CD86-74C6-89AD-5304-83C3290EE4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E2A711-5C1F-ABA4-78B6-F49CB996E3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345A8-E987-4484-AE84-521E2473229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203369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25D327-B18B-BB79-248C-7632655412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D05E3D-FC77-43A6-DD88-0761DCF7FF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614755-FC63-3CC6-61E9-C8C49A661B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75210A3-376E-0351-2278-75DF1952D5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EB46A-B79D-469E-BBE7-1D7019419F90}" type="datetimeFigureOut">
              <a:rPr lang="en-CA" smtClean="0"/>
              <a:t>2022-07-17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FF9D3BF-FA81-22E1-5CEA-0EEA93442B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A39584-70FB-7426-6EEB-C47B2D5091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345A8-E987-4484-AE84-521E2473229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529964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1018C7-9843-53C4-4BD0-F4A443388F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EFB5E1C-98FA-BCDC-B47F-540C2F6330D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2808A8-F4D7-96C0-6C64-E2F82567CF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8CC90DD-056E-F532-4414-0718E8E681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EB46A-B79D-469E-BBE7-1D7019419F90}" type="datetimeFigureOut">
              <a:rPr lang="en-CA" smtClean="0"/>
              <a:t>2022-07-17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019B2FC-A0C6-26CA-9F9C-480CFAA19D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D4DD718-E5C3-B5AA-B865-96778F6A13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345A8-E987-4484-AE84-521E2473229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58685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F05849-ABDF-9A10-B80A-F51148CEF8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AF299B2-DC27-D6A1-0BCA-1997CD4894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E01E7A-2CDC-43DB-020A-68E494998A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EB46A-B79D-469E-BBE7-1D7019419F90}" type="datetimeFigureOut">
              <a:rPr lang="en-CA" smtClean="0"/>
              <a:t>2022-07-17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47C0FF-ACDE-D1CD-C261-08DE30155C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02006B-FB66-78A3-9493-D0F233790D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345A8-E987-4484-AE84-521E2473229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716228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B4CDD83-B27E-FB23-3FB0-A77B84DF10D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168E032-548B-5975-826C-E9329F983E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730E6C-7D88-7579-7158-42A73E76BA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EB46A-B79D-469E-BBE7-1D7019419F90}" type="datetimeFigureOut">
              <a:rPr lang="en-CA" smtClean="0"/>
              <a:t>2022-07-17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EDD7B4-9629-3041-005B-8154483E90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47762E-ACEB-61BE-8315-13C7E7AA81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345A8-E987-4484-AE84-521E2473229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861768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251063A-425E-BC63-73E1-A6C37B62AA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8E2BC9-78F2-7024-F691-C2E81A98C8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D77EB6-89DE-9C86-27DC-3655E3F56A6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6EB46A-B79D-469E-BBE7-1D7019419F90}" type="datetimeFigureOut">
              <a:rPr lang="en-CA" smtClean="0"/>
              <a:t>2022-07-17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18A903-0186-81A7-155F-9B7A9A5E369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497CF0-05C7-07F6-BE69-D9FACE5653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F345A8-E987-4484-AE84-521E2473229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90148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658D37-1FD4-3BAF-B807-3368B79648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235200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en-CA" sz="4800" dirty="0"/>
              <a:t>FATIMA Daily Weather Briefing</a:t>
            </a:r>
            <a:br>
              <a:rPr lang="en-CA" sz="4800" dirty="0"/>
            </a:br>
            <a:r>
              <a:rPr lang="en-CA" sz="4800" dirty="0"/>
              <a:t>July 17</a:t>
            </a:r>
            <a:br>
              <a:rPr lang="en-CA" sz="4800" dirty="0"/>
            </a:br>
            <a:br>
              <a:rPr lang="en-CA" sz="4800" dirty="0"/>
            </a:br>
            <a:r>
              <a:rPr lang="en-CA" sz="4800" dirty="0"/>
              <a:t>WRF forecast</a:t>
            </a:r>
            <a:br>
              <a:rPr lang="en-CA" sz="4800" dirty="0"/>
            </a:br>
            <a:r>
              <a:rPr lang="en-CA" sz="4800" dirty="0"/>
              <a:t>Zheqi Chen</a:t>
            </a:r>
          </a:p>
        </p:txBody>
      </p:sp>
    </p:spTree>
    <p:extLst>
      <p:ext uri="{BB962C8B-B14F-4D97-AF65-F5344CB8AC3E}">
        <p14:creationId xmlns:p14="http://schemas.microsoft.com/office/powerpoint/2010/main" val="35693203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hart, scatter chart&#10;&#10;Description automatically generated">
            <a:extLst>
              <a:ext uri="{FF2B5EF4-FFF2-40B4-BE49-F238E27FC236}">
                <a16:creationId xmlns:a16="http://schemas.microsoft.com/office/drawing/2014/main" id="{586887C1-D2C3-7E4F-80E1-D8C9333DF48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17" r="18890" b="21650"/>
          <a:stretch/>
        </p:blipFill>
        <p:spPr>
          <a:xfrm>
            <a:off x="6495067" y="0"/>
            <a:ext cx="5311921" cy="683475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D18EAC5-AB03-D9C2-C0DF-62D87871254F}"/>
              </a:ext>
            </a:extLst>
          </p:cNvPr>
          <p:cNvSpPr txBox="1"/>
          <p:nvPr/>
        </p:nvSpPr>
        <p:spPr>
          <a:xfrm>
            <a:off x="6987996" y="131976"/>
            <a:ext cx="54176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600" dirty="0"/>
              <a:t>4m cloud water &amp; 10m wind</a:t>
            </a:r>
          </a:p>
          <a:p>
            <a:r>
              <a:rPr lang="en-CA" sz="1600" dirty="0"/>
              <a:t>Droplet number = 10^8/m^3 over water</a:t>
            </a:r>
          </a:p>
        </p:txBody>
      </p:sp>
      <p:pic>
        <p:nvPicPr>
          <p:cNvPr id="4" name="Picture 3" descr="Chart&#10;&#10;Description automatically generated">
            <a:extLst>
              <a:ext uri="{FF2B5EF4-FFF2-40B4-BE49-F238E27FC236}">
                <a16:creationId xmlns:a16="http://schemas.microsoft.com/office/drawing/2014/main" id="{B14C18AF-E17E-B2DC-A102-5620FD4F216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92" r="19852" b="21650"/>
          <a:stretch/>
        </p:blipFill>
        <p:spPr>
          <a:xfrm>
            <a:off x="0" y="-1"/>
            <a:ext cx="5204005" cy="6834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48262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61E2DC28-FF06-79CF-A363-003F191B096C}"/>
              </a:ext>
            </a:extLst>
          </p:cNvPr>
          <p:cNvSpPr txBox="1"/>
          <p:nvPr/>
        </p:nvSpPr>
        <p:spPr>
          <a:xfrm>
            <a:off x="914400" y="612742"/>
            <a:ext cx="41760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400" dirty="0"/>
              <a:t>Sable Island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580D50D-7610-0E99-FAB2-9B1D26ABFEAF}"/>
              </a:ext>
            </a:extLst>
          </p:cNvPr>
          <p:cNvSpPr txBox="1"/>
          <p:nvPr/>
        </p:nvSpPr>
        <p:spPr>
          <a:xfrm>
            <a:off x="6696147" y="612741"/>
            <a:ext cx="41760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400" dirty="0"/>
              <a:t>Hibernia oil platform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ECBB25F-08A2-958F-5644-EC2F1EAE1CFD}"/>
              </a:ext>
            </a:extLst>
          </p:cNvPr>
          <p:cNvSpPr txBox="1"/>
          <p:nvPr/>
        </p:nvSpPr>
        <p:spPr>
          <a:xfrm>
            <a:off x="179109" y="141402"/>
            <a:ext cx="4176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First 12 hours of the plot is spin up time</a:t>
            </a:r>
          </a:p>
        </p:txBody>
      </p:sp>
      <p:pic>
        <p:nvPicPr>
          <p:cNvPr id="4" name="Picture 3" descr="Chart&#10;&#10;Description automatically generated">
            <a:extLst>
              <a:ext uri="{FF2B5EF4-FFF2-40B4-BE49-F238E27FC236}">
                <a16:creationId xmlns:a16="http://schemas.microsoft.com/office/drawing/2014/main" id="{CF96D164-3806-4E9E-B7BF-882C99CAFF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07566"/>
            <a:ext cx="5850433" cy="5850433"/>
          </a:xfrm>
          <a:prstGeom prst="rect">
            <a:avLst/>
          </a:prstGeom>
        </p:spPr>
      </p:pic>
      <p:pic>
        <p:nvPicPr>
          <p:cNvPr id="9" name="Picture 8" descr="Chart&#10;&#10;Description automatically generated">
            <a:extLst>
              <a:ext uri="{FF2B5EF4-FFF2-40B4-BE49-F238E27FC236}">
                <a16:creationId xmlns:a16="http://schemas.microsoft.com/office/drawing/2014/main" id="{7A16BC78-9CFE-4608-52AA-4C538F1585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4874" y="1007565"/>
            <a:ext cx="5850434" cy="5850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92559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65F79379-B836-6E3D-DAEE-E21F528C9F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2026788"/>
              </p:ext>
            </p:extLst>
          </p:nvPr>
        </p:nvGraphicFramePr>
        <p:xfrm>
          <a:off x="100423" y="50774"/>
          <a:ext cx="7992750" cy="252997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98439">
                  <a:extLst>
                    <a:ext uri="{9D8B030D-6E8A-4147-A177-3AD203B41FA5}">
                      <a16:colId xmlns:a16="http://schemas.microsoft.com/office/drawing/2014/main" val="3895175533"/>
                    </a:ext>
                  </a:extLst>
                </a:gridCol>
                <a:gridCol w="795073">
                  <a:extLst>
                    <a:ext uri="{9D8B030D-6E8A-4147-A177-3AD203B41FA5}">
                      <a16:colId xmlns:a16="http://schemas.microsoft.com/office/drawing/2014/main" val="2209624356"/>
                    </a:ext>
                  </a:extLst>
                </a:gridCol>
                <a:gridCol w="1121346">
                  <a:extLst>
                    <a:ext uri="{9D8B030D-6E8A-4147-A177-3AD203B41FA5}">
                      <a16:colId xmlns:a16="http://schemas.microsoft.com/office/drawing/2014/main" val="1882523836"/>
                    </a:ext>
                  </a:extLst>
                </a:gridCol>
                <a:gridCol w="1072166">
                  <a:extLst>
                    <a:ext uri="{9D8B030D-6E8A-4147-A177-3AD203B41FA5}">
                      <a16:colId xmlns:a16="http://schemas.microsoft.com/office/drawing/2014/main" val="1560934414"/>
                    </a:ext>
                  </a:extLst>
                </a:gridCol>
                <a:gridCol w="1255051">
                  <a:extLst>
                    <a:ext uri="{9D8B030D-6E8A-4147-A177-3AD203B41FA5}">
                      <a16:colId xmlns:a16="http://schemas.microsoft.com/office/drawing/2014/main" val="1887374816"/>
                    </a:ext>
                  </a:extLst>
                </a:gridCol>
                <a:gridCol w="1109193">
                  <a:extLst>
                    <a:ext uri="{9D8B030D-6E8A-4147-A177-3AD203B41FA5}">
                      <a16:colId xmlns:a16="http://schemas.microsoft.com/office/drawing/2014/main" val="3459907335"/>
                    </a:ext>
                  </a:extLst>
                </a:gridCol>
                <a:gridCol w="1241482">
                  <a:extLst>
                    <a:ext uri="{9D8B030D-6E8A-4147-A177-3AD203B41FA5}">
                      <a16:colId xmlns:a16="http://schemas.microsoft.com/office/drawing/2014/main" val="1729539107"/>
                    </a:ext>
                  </a:extLst>
                </a:gridCol>
              </a:tblGrid>
              <a:tr h="618066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SI today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SI tomorrow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Condor today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Condor tomorrow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Hibernia</a:t>
                      </a:r>
                    </a:p>
                    <a:p>
                      <a:r>
                        <a:rPr lang="en-CA" dirty="0"/>
                        <a:t>today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Hibernia tomorrow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7183037"/>
                  </a:ext>
                </a:extLst>
              </a:tr>
              <a:tr h="618066">
                <a:tc>
                  <a:txBody>
                    <a:bodyPr/>
                    <a:lstStyle/>
                    <a:p>
                      <a:r>
                        <a:rPr lang="en-CA" dirty="0"/>
                        <a:t>10m Wind speed (m/s)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 5-6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7-8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5-7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6-8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442569"/>
                  </a:ext>
                </a:extLst>
              </a:tr>
              <a:tr h="609738">
                <a:tc>
                  <a:txBody>
                    <a:bodyPr/>
                    <a:lstStyle/>
                    <a:p>
                      <a:r>
                        <a:rPr lang="en-CA" dirty="0"/>
                        <a:t>Wind direction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SW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SSW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7519435"/>
                  </a:ext>
                </a:extLst>
              </a:tr>
              <a:tr h="609738">
                <a:tc>
                  <a:txBody>
                    <a:bodyPr/>
                    <a:lstStyle/>
                    <a:p>
                      <a:r>
                        <a:rPr lang="en-CA" dirty="0"/>
                        <a:t>Fog chance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40%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50%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50%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70%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7838914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BFB75B51-F77A-88B7-FB18-D7F3379CF0C9}"/>
              </a:ext>
            </a:extLst>
          </p:cNvPr>
          <p:cNvSpPr txBox="1"/>
          <p:nvPr/>
        </p:nvSpPr>
        <p:spPr>
          <a:xfrm>
            <a:off x="100423" y="2654274"/>
            <a:ext cx="431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Tomorrow is until 18Z</a:t>
            </a:r>
          </a:p>
        </p:txBody>
      </p:sp>
    </p:spTree>
    <p:extLst>
      <p:ext uri="{BB962C8B-B14F-4D97-AF65-F5344CB8AC3E}">
        <p14:creationId xmlns:p14="http://schemas.microsoft.com/office/powerpoint/2010/main" val="22002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676</TotalTime>
  <Words>90</Words>
  <Application>Microsoft Office PowerPoint</Application>
  <PresentationFormat>Widescreen</PresentationFormat>
  <Paragraphs>29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FATIMA Daily Weather Briefing July 17  WRF forecast Zheqi Chen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FATIMA Daily Weather Briefing July 4  WRF forecast</dc:title>
  <dc:creator>Zheqi Chen</dc:creator>
  <cp:lastModifiedBy>Zheqi Chen</cp:lastModifiedBy>
  <cp:revision>13</cp:revision>
  <dcterms:created xsi:type="dcterms:W3CDTF">2022-07-04T01:55:54Z</dcterms:created>
  <dcterms:modified xsi:type="dcterms:W3CDTF">2022-07-17T17:08:27Z</dcterms:modified>
</cp:coreProperties>
</file>